
<file path=[Content_Types].xml><?xml version="1.0" encoding="utf-8"?>
<Types xmlns="http://schemas.openxmlformats.org/package/2006/content-types">
  <Default Extension="fntdata" ContentType="application/x-fontdata"/>
  <Default Extension="mp3" ContentType="audio/m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0"/>
  </p:notesMasterIdLst>
  <p:handoutMasterIdLst>
    <p:handoutMasterId r:id="rId41"/>
  </p:handoutMasterIdLst>
  <p:sldIdLst>
    <p:sldId id="257" r:id="rId2"/>
    <p:sldId id="258" r:id="rId3"/>
    <p:sldId id="259" r:id="rId4"/>
    <p:sldId id="281" r:id="rId5"/>
    <p:sldId id="274" r:id="rId6"/>
    <p:sldId id="275" r:id="rId7"/>
    <p:sldId id="280" r:id="rId8"/>
    <p:sldId id="266" r:id="rId9"/>
    <p:sldId id="267" r:id="rId10"/>
    <p:sldId id="268" r:id="rId11"/>
    <p:sldId id="269" r:id="rId12"/>
    <p:sldId id="331" r:id="rId13"/>
    <p:sldId id="282" r:id="rId14"/>
    <p:sldId id="346" r:id="rId15"/>
    <p:sldId id="288" r:id="rId16"/>
    <p:sldId id="292" r:id="rId17"/>
    <p:sldId id="291" r:id="rId18"/>
    <p:sldId id="290" r:id="rId19"/>
    <p:sldId id="349" r:id="rId20"/>
    <p:sldId id="338" r:id="rId21"/>
    <p:sldId id="345" r:id="rId22"/>
    <p:sldId id="347" r:id="rId23"/>
    <p:sldId id="316" r:id="rId24"/>
    <p:sldId id="284" r:id="rId25"/>
    <p:sldId id="324" r:id="rId26"/>
    <p:sldId id="285" r:id="rId27"/>
    <p:sldId id="286" r:id="rId28"/>
    <p:sldId id="356" r:id="rId29"/>
    <p:sldId id="322" r:id="rId30"/>
    <p:sldId id="351" r:id="rId31"/>
    <p:sldId id="352" r:id="rId32"/>
    <p:sldId id="353" r:id="rId33"/>
    <p:sldId id="354" r:id="rId34"/>
    <p:sldId id="355" r:id="rId35"/>
    <p:sldId id="325" r:id="rId36"/>
    <p:sldId id="320" r:id="rId37"/>
    <p:sldId id="321" r:id="rId38"/>
    <p:sldId id="348" r:id="rId39"/>
  </p:sldIdLst>
  <p:sldSz cx="12192000" cy="6858000"/>
  <p:notesSz cx="6858000" cy="9144000"/>
  <p:embeddedFontLst>
    <p:embeddedFont>
      <p:font typeface="Cousine" panose="020B0604020202020204" charset="0"/>
      <p:regular r:id="rId42"/>
      <p:bold r:id="rId43"/>
      <p:italic r:id="rId44"/>
      <p:boldItalic r:id="rId45"/>
    </p:embeddedFont>
    <p:embeddedFont>
      <p:font typeface="Poppins" panose="00000500000000000000" pitchFamily="2" charset="0"/>
      <p:regular r:id="rId46"/>
      <p:bold r:id="rId47"/>
      <p:italic r:id="rId48"/>
      <p:boldItalic r:id="rId49"/>
    </p:embeddedFont>
    <p:embeddedFont>
      <p:font typeface="Poppins Medium" panose="00000600000000000000" pitchFamily="2" charset="0"/>
      <p:regular r:id="rId50"/>
      <p:italic r:id="rId51"/>
    </p:embeddedFont>
    <p:embeddedFont>
      <p:font typeface="Poppins SemiBold" panose="00000700000000000000" pitchFamily="2" charset="0"/>
      <p:bold r:id="rId52"/>
      <p:boldItalic r:id="rId53"/>
    </p:embeddedFont>
  </p:embeddedFontLst>
  <p:defaultTextStyle>
    <a:defPPr>
      <a:defRPr lang="en-GB"/>
    </a:defPPr>
    <a:lvl1pPr algn="l" rtl="0" eaLnBrk="0" fontAlgn="base" hangingPunct="0">
      <a:spcBef>
        <a:spcPct val="0"/>
      </a:spcBef>
      <a:spcAft>
        <a:spcPct val="0"/>
      </a:spcAft>
      <a:defRPr kern="1200">
        <a:solidFill>
          <a:schemeClr val="tx1"/>
        </a:solidFill>
        <a:latin typeface="Poppins" panose="00000500000000000000" pitchFamily="50" charset="0"/>
        <a:ea typeface="+mn-ea"/>
        <a:cs typeface="+mn-cs"/>
      </a:defRPr>
    </a:lvl1pPr>
    <a:lvl2pPr marL="457200" algn="l" rtl="0" eaLnBrk="0" fontAlgn="base" hangingPunct="0">
      <a:spcBef>
        <a:spcPct val="0"/>
      </a:spcBef>
      <a:spcAft>
        <a:spcPct val="0"/>
      </a:spcAft>
      <a:defRPr kern="1200">
        <a:solidFill>
          <a:schemeClr val="tx1"/>
        </a:solidFill>
        <a:latin typeface="Poppins" panose="00000500000000000000" pitchFamily="50" charset="0"/>
        <a:ea typeface="+mn-ea"/>
        <a:cs typeface="+mn-cs"/>
      </a:defRPr>
    </a:lvl2pPr>
    <a:lvl3pPr marL="914400" algn="l" rtl="0" eaLnBrk="0" fontAlgn="base" hangingPunct="0">
      <a:spcBef>
        <a:spcPct val="0"/>
      </a:spcBef>
      <a:spcAft>
        <a:spcPct val="0"/>
      </a:spcAft>
      <a:defRPr kern="1200">
        <a:solidFill>
          <a:schemeClr val="tx1"/>
        </a:solidFill>
        <a:latin typeface="Poppins" panose="00000500000000000000" pitchFamily="50" charset="0"/>
        <a:ea typeface="+mn-ea"/>
        <a:cs typeface="+mn-cs"/>
      </a:defRPr>
    </a:lvl3pPr>
    <a:lvl4pPr marL="1371600" algn="l" rtl="0" eaLnBrk="0" fontAlgn="base" hangingPunct="0">
      <a:spcBef>
        <a:spcPct val="0"/>
      </a:spcBef>
      <a:spcAft>
        <a:spcPct val="0"/>
      </a:spcAft>
      <a:defRPr kern="1200">
        <a:solidFill>
          <a:schemeClr val="tx1"/>
        </a:solidFill>
        <a:latin typeface="Poppins" panose="00000500000000000000" pitchFamily="50" charset="0"/>
        <a:ea typeface="+mn-ea"/>
        <a:cs typeface="+mn-cs"/>
      </a:defRPr>
    </a:lvl4pPr>
    <a:lvl5pPr marL="1828800" algn="l" rtl="0" eaLnBrk="0" fontAlgn="base" hangingPunct="0">
      <a:spcBef>
        <a:spcPct val="0"/>
      </a:spcBef>
      <a:spcAft>
        <a:spcPct val="0"/>
      </a:spcAft>
      <a:defRPr kern="1200">
        <a:solidFill>
          <a:schemeClr val="tx1"/>
        </a:solidFill>
        <a:latin typeface="Poppins" panose="00000500000000000000" pitchFamily="50" charset="0"/>
        <a:ea typeface="+mn-ea"/>
        <a:cs typeface="+mn-cs"/>
      </a:defRPr>
    </a:lvl5pPr>
    <a:lvl6pPr marL="2286000" algn="l" defTabSz="914400" rtl="0" eaLnBrk="1" latinLnBrk="0" hangingPunct="1">
      <a:defRPr kern="1200">
        <a:solidFill>
          <a:schemeClr val="tx1"/>
        </a:solidFill>
        <a:latin typeface="Poppins" panose="00000500000000000000" pitchFamily="50" charset="0"/>
        <a:ea typeface="+mn-ea"/>
        <a:cs typeface="+mn-cs"/>
      </a:defRPr>
    </a:lvl6pPr>
    <a:lvl7pPr marL="2743200" algn="l" defTabSz="914400" rtl="0" eaLnBrk="1" latinLnBrk="0" hangingPunct="1">
      <a:defRPr kern="1200">
        <a:solidFill>
          <a:schemeClr val="tx1"/>
        </a:solidFill>
        <a:latin typeface="Poppins" panose="00000500000000000000" pitchFamily="50" charset="0"/>
        <a:ea typeface="+mn-ea"/>
        <a:cs typeface="+mn-cs"/>
      </a:defRPr>
    </a:lvl7pPr>
    <a:lvl8pPr marL="3200400" algn="l" defTabSz="914400" rtl="0" eaLnBrk="1" latinLnBrk="0" hangingPunct="1">
      <a:defRPr kern="1200">
        <a:solidFill>
          <a:schemeClr val="tx1"/>
        </a:solidFill>
        <a:latin typeface="Poppins" panose="00000500000000000000" pitchFamily="50" charset="0"/>
        <a:ea typeface="+mn-ea"/>
        <a:cs typeface="+mn-cs"/>
      </a:defRPr>
    </a:lvl8pPr>
    <a:lvl9pPr marL="3657600" algn="l" defTabSz="914400" rtl="0" eaLnBrk="1" latinLnBrk="0" hangingPunct="1">
      <a:defRPr kern="1200">
        <a:solidFill>
          <a:schemeClr val="tx1"/>
        </a:solidFill>
        <a:latin typeface="Poppins" panose="00000500000000000000" pitchFamily="50" charset="0"/>
        <a:ea typeface="+mn-ea"/>
        <a:cs typeface="+mn-cs"/>
      </a:defRPr>
    </a:lvl9pPr>
  </p:defaultTextStyle>
  <p:extLst>
    <p:ext uri="{521415D9-36F7-43E2-AB2F-B90AF26B5E84}">
      <p14:sectionLst xmlns:p14="http://schemas.microsoft.com/office/powerpoint/2010/main">
        <p14:section name="Default Section" id="{50F581A5-BE0D-40B2-A54A-C3CCD946D098}">
          <p14:sldIdLst>
            <p14:sldId id="257"/>
            <p14:sldId id="258"/>
            <p14:sldId id="259"/>
            <p14:sldId id="281"/>
            <p14:sldId id="274"/>
            <p14:sldId id="275"/>
            <p14:sldId id="280"/>
            <p14:sldId id="266"/>
            <p14:sldId id="267"/>
            <p14:sldId id="268"/>
            <p14:sldId id="269"/>
            <p14:sldId id="331"/>
            <p14:sldId id="282"/>
            <p14:sldId id="346"/>
            <p14:sldId id="288"/>
            <p14:sldId id="292"/>
            <p14:sldId id="291"/>
            <p14:sldId id="290"/>
            <p14:sldId id="349"/>
            <p14:sldId id="338"/>
            <p14:sldId id="345"/>
            <p14:sldId id="347"/>
            <p14:sldId id="316"/>
            <p14:sldId id="284"/>
            <p14:sldId id="324"/>
            <p14:sldId id="285"/>
            <p14:sldId id="286"/>
            <p14:sldId id="356"/>
            <p14:sldId id="322"/>
            <p14:sldId id="351"/>
            <p14:sldId id="352"/>
            <p14:sldId id="353"/>
            <p14:sldId id="354"/>
            <p14:sldId id="355"/>
            <p14:sldId id="325"/>
            <p14:sldId id="320"/>
            <p14:sldId id="321"/>
            <p14:sldId id="3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ny Swan" initials="" lastIdx="49" clrIdx="0"/>
  <p:cmAuthor id="2" name="Emanuela Gorla" initials="" lastIdx="14" clrIdx="1"/>
  <p:cmAuthor id="3" name="Unknown User1" initials="Unknown User1"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19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E7402-5790-4FE2-85C6-CC67B4E61ACD}" v="128" dt="2023-06-05T18:44:5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01" autoAdjust="0"/>
    <p:restoredTop sz="94660"/>
  </p:normalViewPr>
  <p:slideViewPr>
    <p:cSldViewPr snapToGrid="0">
      <p:cViewPr varScale="1">
        <p:scale>
          <a:sx n="67" d="100"/>
          <a:sy n="67" d="100"/>
        </p:scale>
        <p:origin x="56" y="11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opkins" userId="167601017ca71407" providerId="LiveId" clId="{9B0AF3D8-C095-4AC5-8C7E-0322AC22B207}"/>
    <pc:docChg chg="modSld">
      <pc:chgData name="Dan Hopkins" userId="167601017ca71407" providerId="LiveId" clId="{9B0AF3D8-C095-4AC5-8C7E-0322AC22B207}" dt="2023-06-05T18:52:49.351" v="160"/>
      <pc:docMkLst>
        <pc:docMk/>
      </pc:docMkLst>
      <pc:sldChg chg="modSp">
        <pc:chgData name="Dan Hopkins" userId="167601017ca71407" providerId="LiveId" clId="{9B0AF3D8-C095-4AC5-8C7E-0322AC22B207}" dt="2023-06-05T18:39:13.203" v="124" actId="962"/>
        <pc:sldMkLst>
          <pc:docMk/>
          <pc:sldMk cId="1367338435" sldId="322"/>
        </pc:sldMkLst>
        <pc:picChg chg="mod">
          <ac:chgData name="Dan Hopkins" userId="167601017ca71407" providerId="LiveId" clId="{9B0AF3D8-C095-4AC5-8C7E-0322AC22B207}" dt="2023-06-05T18:39:13.203" v="124" actId="962"/>
          <ac:picMkLst>
            <pc:docMk/>
            <pc:sldMk cId="1367338435" sldId="322"/>
            <ac:picMk id="5" creationId="{C05A022D-CBE8-1B24-137A-71CF2132D7BD}"/>
          </ac:picMkLst>
        </pc:picChg>
      </pc:sldChg>
      <pc:sldChg chg="addSp delSp modSp modAnim">
        <pc:chgData name="Dan Hopkins" userId="167601017ca71407" providerId="LiveId" clId="{9B0AF3D8-C095-4AC5-8C7E-0322AC22B207}" dt="2023-06-05T18:39:01.716" v="122" actId="962"/>
        <pc:sldMkLst>
          <pc:docMk/>
          <pc:sldMk cId="2020062234" sldId="350"/>
        </pc:sldMkLst>
        <pc:spChg chg="del">
          <ac:chgData name="Dan Hopkins" userId="167601017ca71407" providerId="LiveId" clId="{9B0AF3D8-C095-4AC5-8C7E-0322AC22B207}" dt="2023-06-05T18:28:24.537" v="0"/>
          <ac:spMkLst>
            <pc:docMk/>
            <pc:sldMk cId="2020062234" sldId="350"/>
            <ac:spMk id="3" creationId="{9F525862-F48D-BCC4-F0AA-052C6AE7412E}"/>
          </ac:spMkLst>
        </pc:spChg>
        <pc:picChg chg="add mod">
          <ac:chgData name="Dan Hopkins" userId="167601017ca71407" providerId="LiveId" clId="{9B0AF3D8-C095-4AC5-8C7E-0322AC22B207}" dt="2023-06-05T18:39:01.716" v="122" actId="962"/>
          <ac:picMkLst>
            <pc:docMk/>
            <pc:sldMk cId="2020062234" sldId="350"/>
            <ac:picMk id="5" creationId="{C8AB86DA-C479-F268-6801-23915335A82C}"/>
          </ac:picMkLst>
        </pc:picChg>
        <pc:picChg chg="add mod">
          <ac:chgData name="Dan Hopkins" userId="167601017ca71407" providerId="LiveId" clId="{9B0AF3D8-C095-4AC5-8C7E-0322AC22B207}" dt="2023-06-05T18:29:56.497" v="13"/>
          <ac:picMkLst>
            <pc:docMk/>
            <pc:sldMk cId="2020062234" sldId="350"/>
            <ac:picMk id="6" creationId="{4B2DE619-4BB5-5013-7E56-18567D645DAF}"/>
          </ac:picMkLst>
        </pc:picChg>
      </pc:sldChg>
      <pc:sldChg chg="modSp mod">
        <pc:chgData name="Dan Hopkins" userId="167601017ca71407" providerId="LiveId" clId="{9B0AF3D8-C095-4AC5-8C7E-0322AC22B207}" dt="2023-06-05T18:39:58.494" v="128" actId="20577"/>
        <pc:sldMkLst>
          <pc:docMk/>
          <pc:sldMk cId="1143376584" sldId="351"/>
        </pc:sldMkLst>
        <pc:spChg chg="mod">
          <ac:chgData name="Dan Hopkins" userId="167601017ca71407" providerId="LiveId" clId="{9B0AF3D8-C095-4AC5-8C7E-0322AC22B207}" dt="2023-06-05T18:39:50.820" v="125" actId="21"/>
          <ac:spMkLst>
            <pc:docMk/>
            <pc:sldMk cId="1143376584" sldId="351"/>
            <ac:spMk id="4" creationId="{3A076D3E-6EFD-0D03-EA87-1226EC9710A9}"/>
          </ac:spMkLst>
        </pc:spChg>
        <pc:spChg chg="mod">
          <ac:chgData name="Dan Hopkins" userId="167601017ca71407" providerId="LiveId" clId="{9B0AF3D8-C095-4AC5-8C7E-0322AC22B207}" dt="2023-06-05T18:39:58.494" v="128" actId="20577"/>
          <ac:spMkLst>
            <pc:docMk/>
            <pc:sldMk cId="1143376584" sldId="351"/>
            <ac:spMk id="5" creationId="{4CE92AFB-C351-865A-532D-1A235F0126A2}"/>
          </ac:spMkLst>
        </pc:spChg>
      </pc:sldChg>
      <pc:sldChg chg="modSp mod">
        <pc:chgData name="Dan Hopkins" userId="167601017ca71407" providerId="LiveId" clId="{9B0AF3D8-C095-4AC5-8C7E-0322AC22B207}" dt="2023-06-05T18:40:14.922" v="136" actId="20577"/>
        <pc:sldMkLst>
          <pc:docMk/>
          <pc:sldMk cId="1922438134" sldId="352"/>
        </pc:sldMkLst>
        <pc:spChg chg="mod">
          <ac:chgData name="Dan Hopkins" userId="167601017ca71407" providerId="LiveId" clId="{9B0AF3D8-C095-4AC5-8C7E-0322AC22B207}" dt="2023-06-05T18:40:03.035" v="129" actId="21"/>
          <ac:spMkLst>
            <pc:docMk/>
            <pc:sldMk cId="1922438134" sldId="352"/>
            <ac:spMk id="4" creationId="{3A076D3E-6EFD-0D03-EA87-1226EC9710A9}"/>
          </ac:spMkLst>
        </pc:spChg>
        <pc:spChg chg="mod">
          <ac:chgData name="Dan Hopkins" userId="167601017ca71407" providerId="LiveId" clId="{9B0AF3D8-C095-4AC5-8C7E-0322AC22B207}" dt="2023-06-05T18:40:14.922" v="136" actId="20577"/>
          <ac:spMkLst>
            <pc:docMk/>
            <pc:sldMk cId="1922438134" sldId="352"/>
            <ac:spMk id="5" creationId="{4CE92AFB-C351-865A-532D-1A235F0126A2}"/>
          </ac:spMkLst>
        </pc:spChg>
      </pc:sldChg>
      <pc:sldChg chg="addSp delSp modSp mod">
        <pc:chgData name="Dan Hopkins" userId="167601017ca71407" providerId="LiveId" clId="{9B0AF3D8-C095-4AC5-8C7E-0322AC22B207}" dt="2023-06-05T18:41:49.576" v="144" actId="20577"/>
        <pc:sldMkLst>
          <pc:docMk/>
          <pc:sldMk cId="517224403" sldId="354"/>
        </pc:sldMkLst>
        <pc:spChg chg="add del">
          <ac:chgData name="Dan Hopkins" userId="167601017ca71407" providerId="LiveId" clId="{9B0AF3D8-C095-4AC5-8C7E-0322AC22B207}" dt="2023-06-05T18:41:41.346" v="138" actId="21"/>
          <ac:spMkLst>
            <pc:docMk/>
            <pc:sldMk cId="517224403" sldId="354"/>
            <ac:spMk id="2" creationId="{2FFF61A9-ECC7-9F8D-8613-82941E03E49C}"/>
          </ac:spMkLst>
        </pc:spChg>
        <pc:spChg chg="add del mod">
          <ac:chgData name="Dan Hopkins" userId="167601017ca71407" providerId="LiveId" clId="{9B0AF3D8-C095-4AC5-8C7E-0322AC22B207}" dt="2023-06-05T18:41:41.346" v="138" actId="21"/>
          <ac:spMkLst>
            <pc:docMk/>
            <pc:sldMk cId="517224403" sldId="354"/>
            <ac:spMk id="3" creationId="{B16E4FA5-4C51-923E-A36C-0533387B7E86}"/>
          </ac:spMkLst>
        </pc:spChg>
        <pc:spChg chg="add del mod">
          <ac:chgData name="Dan Hopkins" userId="167601017ca71407" providerId="LiveId" clId="{9B0AF3D8-C095-4AC5-8C7E-0322AC22B207}" dt="2023-06-05T18:41:43.967" v="139" actId="21"/>
          <ac:spMkLst>
            <pc:docMk/>
            <pc:sldMk cId="517224403" sldId="354"/>
            <ac:spMk id="4" creationId="{9418AC4B-FB01-18A8-2C2C-3A9197FD8F71}"/>
          </ac:spMkLst>
        </pc:spChg>
        <pc:spChg chg="add del mod">
          <ac:chgData name="Dan Hopkins" userId="167601017ca71407" providerId="LiveId" clId="{9B0AF3D8-C095-4AC5-8C7E-0322AC22B207}" dt="2023-06-05T18:41:49.576" v="144" actId="20577"/>
          <ac:spMkLst>
            <pc:docMk/>
            <pc:sldMk cId="517224403" sldId="354"/>
            <ac:spMk id="5" creationId="{69F1915C-556E-9148-1ACF-7478905CC9B6}"/>
          </ac:spMkLst>
        </pc:spChg>
        <pc:spChg chg="add del mod">
          <ac:chgData name="Dan Hopkins" userId="167601017ca71407" providerId="LiveId" clId="{9B0AF3D8-C095-4AC5-8C7E-0322AC22B207}" dt="2023-06-05T18:41:41.346" v="138" actId="21"/>
          <ac:spMkLst>
            <pc:docMk/>
            <pc:sldMk cId="517224403" sldId="354"/>
            <ac:spMk id="6" creationId="{AB2A389A-030D-3752-E40F-A07B5E6B438A}"/>
          </ac:spMkLst>
        </pc:spChg>
      </pc:sldChg>
      <pc:sldChg chg="addSp delSp modSp modAnim">
        <pc:chgData name="Dan Hopkins" userId="167601017ca71407" providerId="LiveId" clId="{9B0AF3D8-C095-4AC5-8C7E-0322AC22B207}" dt="2023-06-05T18:52:49.351" v="160"/>
        <pc:sldMkLst>
          <pc:docMk/>
          <pc:sldMk cId="3694554701" sldId="355"/>
        </pc:sldMkLst>
        <pc:spChg chg="del">
          <ac:chgData name="Dan Hopkins" userId="167601017ca71407" providerId="LiveId" clId="{9B0AF3D8-C095-4AC5-8C7E-0322AC22B207}" dt="2023-06-05T18:52:25.338" v="155"/>
          <ac:spMkLst>
            <pc:docMk/>
            <pc:sldMk cId="3694554701" sldId="355"/>
            <ac:spMk id="3" creationId="{9F525862-F48D-BCC4-F0AA-052C6AE7412E}"/>
          </ac:spMkLst>
        </pc:spChg>
        <pc:picChg chg="add mod">
          <ac:chgData name="Dan Hopkins" userId="167601017ca71407" providerId="LiveId" clId="{9B0AF3D8-C095-4AC5-8C7E-0322AC22B207}" dt="2023-06-05T18:52:32.578" v="158" actId="1076"/>
          <ac:picMkLst>
            <pc:docMk/>
            <pc:sldMk cId="3694554701" sldId="355"/>
            <ac:picMk id="4" creationId="{F8F47BAD-74E8-384C-BB1E-CC753A3E91B2}"/>
          </ac:picMkLst>
        </pc:picChg>
        <pc:picChg chg="add mod">
          <ac:chgData name="Dan Hopkins" userId="167601017ca71407" providerId="LiveId" clId="{9B0AF3D8-C095-4AC5-8C7E-0322AC22B207}" dt="2023-06-05T18:52:48.063" v="159"/>
          <ac:picMkLst>
            <pc:docMk/>
            <pc:sldMk cId="3694554701" sldId="355"/>
            <ac:picMk id="5" creationId="{157C49D7-BC90-958C-0DB8-7901B57F643E}"/>
          </ac:picMkLst>
        </pc:picChg>
      </pc:sldChg>
      <pc:sldChg chg="addSp delSp modSp modAnim">
        <pc:chgData name="Dan Hopkins" userId="167601017ca71407" providerId="LiveId" clId="{9B0AF3D8-C095-4AC5-8C7E-0322AC22B207}" dt="2023-06-05T18:52:08.457" v="154"/>
        <pc:sldMkLst>
          <pc:docMk/>
          <pc:sldMk cId="3927464993" sldId="356"/>
        </pc:sldMkLst>
        <pc:spChg chg="del">
          <ac:chgData name="Dan Hopkins" userId="167601017ca71407" providerId="LiveId" clId="{9B0AF3D8-C095-4AC5-8C7E-0322AC22B207}" dt="2023-06-05T18:51:12.494" v="145"/>
          <ac:spMkLst>
            <pc:docMk/>
            <pc:sldMk cId="3927464993" sldId="356"/>
            <ac:spMk id="3" creationId="{9F525862-F48D-BCC4-F0AA-052C6AE7412E}"/>
          </ac:spMkLst>
        </pc:spChg>
        <pc:picChg chg="add mod">
          <ac:chgData name="Dan Hopkins" userId="167601017ca71407" providerId="LiveId" clId="{9B0AF3D8-C095-4AC5-8C7E-0322AC22B207}" dt="2023-06-05T18:51:45.039" v="152" actId="1076"/>
          <ac:picMkLst>
            <pc:docMk/>
            <pc:sldMk cId="3927464993" sldId="356"/>
            <ac:picMk id="4" creationId="{4193A106-79C7-2F77-90AD-391680685897}"/>
          </ac:picMkLst>
        </pc:picChg>
        <pc:picChg chg="add mod">
          <ac:chgData name="Dan Hopkins" userId="167601017ca71407" providerId="LiveId" clId="{9B0AF3D8-C095-4AC5-8C7E-0322AC22B207}" dt="2023-06-05T18:52:06.387" v="153"/>
          <ac:picMkLst>
            <pc:docMk/>
            <pc:sldMk cId="3927464993" sldId="356"/>
            <ac:picMk id="5" creationId="{762DF5BB-3A9E-FC73-DF1A-FD34C76BC172}"/>
          </ac:picMkLst>
        </pc:picChg>
      </pc:sldChg>
    </pc:docChg>
  </pc:docChgLst>
  <pc:docChgLst>
    <pc:chgData name="Léonie Watson" userId="76600afbe4175ff0" providerId="LiveId" clId="{1695247C-C717-4144-8FBD-43516FA150C1}"/>
    <pc:docChg chg="custSel addSld delSld modSld sldOrd modSection">
      <pc:chgData name="Léonie Watson" userId="76600afbe4175ff0" providerId="LiveId" clId="{1695247C-C717-4144-8FBD-43516FA150C1}" dt="2023-04-19T13:44:34.687" v="61"/>
      <pc:docMkLst>
        <pc:docMk/>
      </pc:docMkLst>
      <pc:sldChg chg="del">
        <pc:chgData name="Léonie Watson" userId="76600afbe4175ff0" providerId="LiveId" clId="{1695247C-C717-4144-8FBD-43516FA150C1}" dt="2023-04-13T05:15:35.688" v="0" actId="2696"/>
        <pc:sldMkLst>
          <pc:docMk/>
          <pc:sldMk cId="2048873" sldId="265"/>
        </pc:sldMkLst>
      </pc:sldChg>
      <pc:sldChg chg="add ord">
        <pc:chgData name="Léonie Watson" userId="76600afbe4175ff0" providerId="LiveId" clId="{1695247C-C717-4144-8FBD-43516FA150C1}" dt="2023-04-19T13:44:34.687" v="61"/>
        <pc:sldMkLst>
          <pc:docMk/>
          <pc:sldMk cId="3668097156" sldId="265"/>
        </pc:sldMkLst>
      </pc:sldChg>
      <pc:sldChg chg="modSp mod">
        <pc:chgData name="Léonie Watson" userId="76600afbe4175ff0" providerId="LiveId" clId="{1695247C-C717-4144-8FBD-43516FA150C1}" dt="2023-04-13T05:18:03.235" v="47" actId="20577"/>
        <pc:sldMkLst>
          <pc:docMk/>
          <pc:sldMk cId="4237318543" sldId="270"/>
        </pc:sldMkLst>
        <pc:spChg chg="mod">
          <ac:chgData name="Léonie Watson" userId="76600afbe4175ff0" providerId="LiveId" clId="{1695247C-C717-4144-8FBD-43516FA150C1}" dt="2023-04-13T05:18:03.235" v="47" actId="20577"/>
          <ac:spMkLst>
            <pc:docMk/>
            <pc:sldMk cId="4237318543" sldId="270"/>
            <ac:spMk id="3" creationId="{BAEFA669-4C42-C3C9-D1E2-A76731B5C14C}"/>
          </ac:spMkLst>
        </pc:spChg>
      </pc:sldChg>
      <pc:sldChg chg="modSp mod">
        <pc:chgData name="Léonie Watson" userId="76600afbe4175ff0" providerId="LiveId" clId="{1695247C-C717-4144-8FBD-43516FA150C1}" dt="2023-04-13T05:19:14.995" v="48" actId="20577"/>
        <pc:sldMkLst>
          <pc:docMk/>
          <pc:sldMk cId="1654498369" sldId="288"/>
        </pc:sldMkLst>
        <pc:spChg chg="mod">
          <ac:chgData name="Léonie Watson" userId="76600afbe4175ff0" providerId="LiveId" clId="{1695247C-C717-4144-8FBD-43516FA150C1}" dt="2023-04-13T05:19:14.995" v="48" actId="20577"/>
          <ac:spMkLst>
            <pc:docMk/>
            <pc:sldMk cId="1654498369" sldId="288"/>
            <ac:spMk id="5" creationId="{3ABFE50B-8067-6889-B5B0-46027C16B864}"/>
          </ac:spMkLst>
        </pc:spChg>
      </pc:sldChg>
      <pc:sldChg chg="addSp delSp modSp mod delAnim modAnim">
        <pc:chgData name="Léonie Watson" userId="76600afbe4175ff0" providerId="LiveId" clId="{1695247C-C717-4144-8FBD-43516FA150C1}" dt="2023-04-19T13:43:45.583" v="57"/>
        <pc:sldMkLst>
          <pc:docMk/>
          <pc:sldMk cId="3846569848" sldId="322"/>
        </pc:sldMkLst>
        <pc:picChg chg="add mod">
          <ac:chgData name="Léonie Watson" userId="76600afbe4175ff0" providerId="LiveId" clId="{1695247C-C717-4144-8FBD-43516FA150C1}" dt="2023-04-19T13:43:14.593" v="53" actId="1076"/>
          <ac:picMkLst>
            <pc:docMk/>
            <pc:sldMk cId="3846569848" sldId="322"/>
            <ac:picMk id="3" creationId="{A229B915-8208-3070-BA64-BB5536025DBA}"/>
          </ac:picMkLst>
        </pc:picChg>
        <pc:picChg chg="add mod">
          <ac:chgData name="Léonie Watson" userId="76600afbe4175ff0" providerId="LiveId" clId="{1695247C-C717-4144-8FBD-43516FA150C1}" dt="2023-04-19T13:43:30.488" v="55" actId="1076"/>
          <ac:picMkLst>
            <pc:docMk/>
            <pc:sldMk cId="3846569848" sldId="322"/>
            <ac:picMk id="4" creationId="{A8E8DC91-A13E-38BD-B429-EFF54970D9A1}"/>
          </ac:picMkLst>
        </pc:picChg>
        <pc:picChg chg="del">
          <ac:chgData name="Léonie Watson" userId="76600afbe4175ff0" providerId="LiveId" clId="{1695247C-C717-4144-8FBD-43516FA150C1}" dt="2023-04-19T13:40:39.792" v="50" actId="478"/>
          <ac:picMkLst>
            <pc:docMk/>
            <pc:sldMk cId="3846569848" sldId="322"/>
            <ac:picMk id="6" creationId="{6F11876E-4A00-D432-24BE-0A13318F3448}"/>
          </ac:picMkLst>
        </pc:picChg>
        <pc:picChg chg="del">
          <ac:chgData name="Léonie Watson" userId="76600afbe4175ff0" providerId="LiveId" clId="{1695247C-C717-4144-8FBD-43516FA150C1}" dt="2023-04-19T13:40:36.850" v="49" actId="478"/>
          <ac:picMkLst>
            <pc:docMk/>
            <pc:sldMk cId="3846569848" sldId="322"/>
            <ac:picMk id="7" creationId="{D6F22E47-3CB0-1FDE-278E-A94486803520}"/>
          </ac:picMkLst>
        </pc:picChg>
      </pc:sldChg>
    </pc:docChg>
  </pc:docChgLst>
  <pc:docChgLst>
    <pc:chgData name="Dan Hopkins" userId="167601017ca71407" providerId="LiveId" clId="{E0E067C5-8DF7-4F93-9960-641BD7268978}"/>
    <pc:docChg chg="undo custSel delSld modSld modSection">
      <pc:chgData name="Dan Hopkins" userId="167601017ca71407" providerId="LiveId" clId="{E0E067C5-8DF7-4F93-9960-641BD7268978}" dt="2023-04-11T19:56:40.493" v="974" actId="20577"/>
      <pc:docMkLst>
        <pc:docMk/>
      </pc:docMkLst>
      <pc:sldChg chg="modSp mod">
        <pc:chgData name="Dan Hopkins" userId="167601017ca71407" providerId="LiveId" clId="{E0E067C5-8DF7-4F93-9960-641BD7268978}" dt="2023-04-11T17:30:37.829" v="30" actId="20577"/>
        <pc:sldMkLst>
          <pc:docMk/>
          <pc:sldMk cId="1241124948" sldId="257"/>
        </pc:sldMkLst>
        <pc:spChg chg="mod">
          <ac:chgData name="Dan Hopkins" userId="167601017ca71407" providerId="LiveId" clId="{E0E067C5-8DF7-4F93-9960-641BD7268978}" dt="2023-04-11T17:30:37.829" v="30" actId="20577"/>
          <ac:spMkLst>
            <pc:docMk/>
            <pc:sldMk cId="1241124948" sldId="257"/>
            <ac:spMk id="16" creationId="{3DFEF0CA-DF68-616A-32DC-CE4C1654EB66}"/>
          </ac:spMkLst>
        </pc:spChg>
      </pc:sldChg>
      <pc:sldChg chg="addSp modSp modAnim">
        <pc:chgData name="Dan Hopkins" userId="167601017ca71407" providerId="LiveId" clId="{E0E067C5-8DF7-4F93-9960-641BD7268978}" dt="2023-04-11T17:31:10.411" v="33"/>
        <pc:sldMkLst>
          <pc:docMk/>
          <pc:sldMk cId="599651307" sldId="259"/>
        </pc:sldMkLst>
        <pc:picChg chg="add mod">
          <ac:chgData name="Dan Hopkins" userId="167601017ca71407" providerId="LiveId" clId="{E0E067C5-8DF7-4F93-9960-641BD7268978}" dt="2023-04-11T17:31:03.347" v="31"/>
          <ac:picMkLst>
            <pc:docMk/>
            <pc:sldMk cId="599651307" sldId="259"/>
            <ac:picMk id="3" creationId="{CAB3FBE9-399F-0B11-0DCD-AB8B219E103F}"/>
          </ac:picMkLst>
        </pc:picChg>
      </pc:sldChg>
      <pc:sldChg chg="addSp delSp modSp mod modAnim">
        <pc:chgData name="Dan Hopkins" userId="167601017ca71407" providerId="LiveId" clId="{E0E067C5-8DF7-4F93-9960-641BD7268978}" dt="2023-04-11T17:36:58.700" v="57" actId="14100"/>
        <pc:sldMkLst>
          <pc:docMk/>
          <pc:sldMk cId="1140520116" sldId="262"/>
        </pc:sldMkLst>
        <pc:spChg chg="del">
          <ac:chgData name="Dan Hopkins" userId="167601017ca71407" providerId="LiveId" clId="{E0E067C5-8DF7-4F93-9960-641BD7268978}" dt="2023-04-11T17:32:03.259" v="36"/>
          <ac:spMkLst>
            <pc:docMk/>
            <pc:sldMk cId="1140520116" sldId="262"/>
            <ac:spMk id="3" creationId="{9D43EB8F-259C-F940-A110-2EB92D40BF1E}"/>
          </ac:spMkLst>
        </pc:spChg>
        <pc:picChg chg="add mod">
          <ac:chgData name="Dan Hopkins" userId="167601017ca71407" providerId="LiveId" clId="{E0E067C5-8DF7-4F93-9960-641BD7268978}" dt="2023-04-11T17:36:50.420" v="55" actId="1076"/>
          <ac:picMkLst>
            <pc:docMk/>
            <pc:sldMk cId="1140520116" sldId="262"/>
            <ac:picMk id="4" creationId="{A04660EF-4E99-EDFB-5CE6-C454BB94F0D5}"/>
          </ac:picMkLst>
        </pc:picChg>
        <pc:picChg chg="add mod">
          <ac:chgData name="Dan Hopkins" userId="167601017ca71407" providerId="LiveId" clId="{E0E067C5-8DF7-4F93-9960-641BD7268978}" dt="2023-04-11T17:36:58.700" v="57" actId="14100"/>
          <ac:picMkLst>
            <pc:docMk/>
            <pc:sldMk cId="1140520116" sldId="262"/>
            <ac:picMk id="6" creationId="{FF2CAC8D-0AD9-AABE-2932-FA488C66D47F}"/>
          </ac:picMkLst>
        </pc:picChg>
      </pc:sldChg>
      <pc:sldChg chg="addSp delSp modSp mod modAnim">
        <pc:chgData name="Dan Hopkins" userId="167601017ca71407" providerId="LiveId" clId="{E0E067C5-8DF7-4F93-9960-641BD7268978}" dt="2023-04-11T17:38:53.803" v="72" actId="1076"/>
        <pc:sldMkLst>
          <pc:docMk/>
          <pc:sldMk cId="2742990306" sldId="263"/>
        </pc:sldMkLst>
        <pc:spChg chg="del">
          <ac:chgData name="Dan Hopkins" userId="167601017ca71407" providerId="LiveId" clId="{E0E067C5-8DF7-4F93-9960-641BD7268978}" dt="2023-04-11T17:32:09.970" v="38"/>
          <ac:spMkLst>
            <pc:docMk/>
            <pc:sldMk cId="2742990306" sldId="263"/>
            <ac:spMk id="3" creationId="{9D43EB8F-259C-F940-A110-2EB92D40BF1E}"/>
          </ac:spMkLst>
        </pc:spChg>
        <pc:picChg chg="add mod">
          <ac:chgData name="Dan Hopkins" userId="167601017ca71407" providerId="LiveId" clId="{E0E067C5-8DF7-4F93-9960-641BD7268978}" dt="2023-04-11T17:37:53.874" v="58" actId="1076"/>
          <ac:picMkLst>
            <pc:docMk/>
            <pc:sldMk cId="2742990306" sldId="263"/>
            <ac:picMk id="4" creationId="{AAD978C9-6860-5DD7-8E7A-71B3D1034A12}"/>
          </ac:picMkLst>
        </pc:picChg>
        <pc:picChg chg="add del mod">
          <ac:chgData name="Dan Hopkins" userId="167601017ca71407" providerId="LiveId" clId="{E0E067C5-8DF7-4F93-9960-641BD7268978}" dt="2023-04-11T17:33:30.713" v="41"/>
          <ac:picMkLst>
            <pc:docMk/>
            <pc:sldMk cId="2742990306" sldId="263"/>
            <ac:picMk id="6" creationId="{F92BD04C-4691-2B40-0F44-386BE1792600}"/>
          </ac:picMkLst>
        </pc:picChg>
        <pc:picChg chg="add del mod">
          <ac:chgData name="Dan Hopkins" userId="167601017ca71407" providerId="LiveId" clId="{E0E067C5-8DF7-4F93-9960-641BD7268978}" dt="2023-04-11T17:38:36.481" v="63" actId="478"/>
          <ac:picMkLst>
            <pc:docMk/>
            <pc:sldMk cId="2742990306" sldId="263"/>
            <ac:picMk id="8" creationId="{703EC127-890D-7EFF-45DB-4656DEA18132}"/>
          </ac:picMkLst>
        </pc:picChg>
        <pc:picChg chg="add mod">
          <ac:chgData name="Dan Hopkins" userId="167601017ca71407" providerId="LiveId" clId="{E0E067C5-8DF7-4F93-9960-641BD7268978}" dt="2023-04-11T17:38:53.803" v="72" actId="1076"/>
          <ac:picMkLst>
            <pc:docMk/>
            <pc:sldMk cId="2742990306" sldId="263"/>
            <ac:picMk id="10" creationId="{2FE7D6C5-A275-62B6-D8B6-143A5E7FB7C2}"/>
          </ac:picMkLst>
        </pc:picChg>
      </pc:sldChg>
      <pc:sldChg chg="addSp delSp modSp mod modAnim">
        <pc:chgData name="Dan Hopkins" userId="167601017ca71407" providerId="LiveId" clId="{E0E067C5-8DF7-4F93-9960-641BD7268978}" dt="2023-04-11T19:11:22.320" v="704" actId="1076"/>
        <pc:sldMkLst>
          <pc:docMk/>
          <pc:sldMk cId="1706416805" sldId="264"/>
        </pc:sldMkLst>
        <pc:spChg chg="del">
          <ac:chgData name="Dan Hopkins" userId="167601017ca71407" providerId="LiveId" clId="{E0E067C5-8DF7-4F93-9960-641BD7268978}" dt="2023-04-11T17:31:52.681" v="34"/>
          <ac:spMkLst>
            <pc:docMk/>
            <pc:sldMk cId="1706416805" sldId="264"/>
            <ac:spMk id="3" creationId="{9D43EB8F-259C-F940-A110-2EB92D40BF1E}"/>
          </ac:spMkLst>
        </pc:spChg>
        <pc:picChg chg="add mod">
          <ac:chgData name="Dan Hopkins" userId="167601017ca71407" providerId="LiveId" clId="{E0E067C5-8DF7-4F93-9960-641BD7268978}" dt="2023-04-11T17:33:37.954" v="47" actId="1076"/>
          <ac:picMkLst>
            <pc:docMk/>
            <pc:sldMk cId="1706416805" sldId="264"/>
            <ac:picMk id="4" creationId="{592B7A15-A8C9-F952-2376-C1318B52CD4F}"/>
          </ac:picMkLst>
        </pc:picChg>
        <pc:picChg chg="add del mod">
          <ac:chgData name="Dan Hopkins" userId="167601017ca71407" providerId="LiveId" clId="{E0E067C5-8DF7-4F93-9960-641BD7268978}" dt="2023-04-11T17:35:44.818" v="49" actId="478"/>
          <ac:picMkLst>
            <pc:docMk/>
            <pc:sldMk cId="1706416805" sldId="264"/>
            <ac:picMk id="6" creationId="{4C1260AE-D491-E889-A9E5-D68E5EF1B138}"/>
          </ac:picMkLst>
        </pc:picChg>
        <pc:picChg chg="add mod">
          <ac:chgData name="Dan Hopkins" userId="167601017ca71407" providerId="LiveId" clId="{E0E067C5-8DF7-4F93-9960-641BD7268978}" dt="2023-04-11T19:11:22.320" v="704" actId="1076"/>
          <ac:picMkLst>
            <pc:docMk/>
            <pc:sldMk cId="1706416805" sldId="264"/>
            <ac:picMk id="8" creationId="{F96CFEFF-FDF4-4E5E-F668-61E391A324C0}"/>
          </ac:picMkLst>
        </pc:picChg>
      </pc:sldChg>
      <pc:sldChg chg="addSp delSp modSp modAnim">
        <pc:chgData name="Dan Hopkins" userId="167601017ca71407" providerId="LiveId" clId="{E0E067C5-8DF7-4F93-9960-641BD7268978}" dt="2023-04-11T17:41:30.493" v="78"/>
        <pc:sldMkLst>
          <pc:docMk/>
          <pc:sldMk cId="2048873" sldId="265"/>
        </pc:sldMkLst>
        <pc:spChg chg="del">
          <ac:chgData name="Dan Hopkins" userId="167601017ca71407" providerId="LiveId" clId="{E0E067C5-8DF7-4F93-9960-641BD7268978}" dt="2023-04-11T17:41:00.521" v="73"/>
          <ac:spMkLst>
            <pc:docMk/>
            <pc:sldMk cId="2048873" sldId="265"/>
            <ac:spMk id="3" creationId="{9D43EB8F-259C-F940-A110-2EB92D40BF1E}"/>
          </ac:spMkLst>
        </pc:spChg>
        <pc:picChg chg="add mod">
          <ac:chgData name="Dan Hopkins" userId="167601017ca71407" providerId="LiveId" clId="{E0E067C5-8DF7-4F93-9960-641BD7268978}" dt="2023-04-11T17:41:02.835" v="76" actId="1076"/>
          <ac:picMkLst>
            <pc:docMk/>
            <pc:sldMk cId="2048873" sldId="265"/>
            <ac:picMk id="5" creationId="{36771D04-9DB6-D2D7-5857-BB2DAAE086AD}"/>
          </ac:picMkLst>
        </pc:picChg>
        <pc:picChg chg="add mod">
          <ac:chgData name="Dan Hopkins" userId="167601017ca71407" providerId="LiveId" clId="{E0E067C5-8DF7-4F93-9960-641BD7268978}" dt="2023-04-11T17:41:25.570" v="77"/>
          <ac:picMkLst>
            <pc:docMk/>
            <pc:sldMk cId="2048873" sldId="265"/>
            <ac:picMk id="6" creationId="{70BF0203-5FB4-3291-C34C-2FD6DB8D3830}"/>
          </ac:picMkLst>
        </pc:picChg>
      </pc:sldChg>
      <pc:sldChg chg="addSp modSp modAnim">
        <pc:chgData name="Dan Hopkins" userId="167601017ca71407" providerId="LiveId" clId="{E0E067C5-8DF7-4F93-9960-641BD7268978}" dt="2023-04-11T17:55:39.622" v="140" actId="14100"/>
        <pc:sldMkLst>
          <pc:docMk/>
          <pc:sldMk cId="3314155705" sldId="266"/>
        </pc:sldMkLst>
        <pc:spChg chg="mod">
          <ac:chgData name="Dan Hopkins" userId="167601017ca71407" providerId="LiveId" clId="{E0E067C5-8DF7-4F93-9960-641BD7268978}" dt="2023-04-11T17:55:39.622" v="140" actId="14100"/>
          <ac:spMkLst>
            <pc:docMk/>
            <pc:sldMk cId="3314155705" sldId="266"/>
            <ac:spMk id="4" creationId="{0B7661A7-E280-1642-83FE-AD68414F7787}"/>
          </ac:spMkLst>
        </pc:spChg>
        <pc:picChg chg="add mod">
          <ac:chgData name="Dan Hopkins" userId="167601017ca71407" providerId="LiveId" clId="{E0E067C5-8DF7-4F93-9960-641BD7268978}" dt="2023-04-11T17:55:03.783" v="137"/>
          <ac:picMkLst>
            <pc:docMk/>
            <pc:sldMk cId="3314155705" sldId="266"/>
            <ac:picMk id="3" creationId="{90E5680B-3C0A-DF43-3DC5-6B4699DF753D}"/>
          </ac:picMkLst>
        </pc:picChg>
      </pc:sldChg>
      <pc:sldChg chg="addSp modSp mod modAnim">
        <pc:chgData name="Dan Hopkins" userId="167601017ca71407" providerId="LiveId" clId="{E0E067C5-8DF7-4F93-9960-641BD7268978}" dt="2023-04-11T17:56:23.265" v="147"/>
        <pc:sldMkLst>
          <pc:docMk/>
          <pc:sldMk cId="3666871779" sldId="267"/>
        </pc:sldMkLst>
        <pc:spChg chg="mod">
          <ac:chgData name="Dan Hopkins" userId="167601017ca71407" providerId="LiveId" clId="{E0E067C5-8DF7-4F93-9960-641BD7268978}" dt="2023-04-11T17:56:05.563" v="144" actId="20577"/>
          <ac:spMkLst>
            <pc:docMk/>
            <pc:sldMk cId="3666871779" sldId="267"/>
            <ac:spMk id="4" creationId="{85B3683C-9FE4-2381-0AD0-5BFEC0CEB7E5}"/>
          </ac:spMkLst>
        </pc:spChg>
        <pc:picChg chg="add mod">
          <ac:chgData name="Dan Hopkins" userId="167601017ca71407" providerId="LiveId" clId="{E0E067C5-8DF7-4F93-9960-641BD7268978}" dt="2023-04-11T17:56:20.504" v="145"/>
          <ac:picMkLst>
            <pc:docMk/>
            <pc:sldMk cId="3666871779" sldId="267"/>
            <ac:picMk id="3" creationId="{E2F3E0CD-8FCF-FA74-6F0B-5913C2A17C57}"/>
          </ac:picMkLst>
        </pc:picChg>
      </pc:sldChg>
      <pc:sldChg chg="addSp modSp mod modAnim">
        <pc:chgData name="Dan Hopkins" userId="167601017ca71407" providerId="LiveId" clId="{E0E067C5-8DF7-4F93-9960-641BD7268978}" dt="2023-04-11T17:56:52.057" v="154"/>
        <pc:sldMkLst>
          <pc:docMk/>
          <pc:sldMk cId="2659340080" sldId="268"/>
        </pc:sldMkLst>
        <pc:spChg chg="mod">
          <ac:chgData name="Dan Hopkins" userId="167601017ca71407" providerId="LiveId" clId="{E0E067C5-8DF7-4F93-9960-641BD7268978}" dt="2023-04-11T17:56:36.519" v="151" actId="20577"/>
          <ac:spMkLst>
            <pc:docMk/>
            <pc:sldMk cId="2659340080" sldId="268"/>
            <ac:spMk id="5" creationId="{02C3DFEE-BE43-D48E-A620-CD098763CCF1}"/>
          </ac:spMkLst>
        </pc:spChg>
        <pc:picChg chg="add mod">
          <ac:chgData name="Dan Hopkins" userId="167601017ca71407" providerId="LiveId" clId="{E0E067C5-8DF7-4F93-9960-641BD7268978}" dt="2023-04-11T17:56:49.658" v="152"/>
          <ac:picMkLst>
            <pc:docMk/>
            <pc:sldMk cId="2659340080" sldId="268"/>
            <ac:picMk id="3" creationId="{443F5A94-DB49-866C-3D5C-CDFED09618CC}"/>
          </ac:picMkLst>
        </pc:picChg>
      </pc:sldChg>
      <pc:sldChg chg="addSp delSp modSp mod delAnim modAnim">
        <pc:chgData name="Dan Hopkins" userId="167601017ca71407" providerId="LiveId" clId="{E0E067C5-8DF7-4F93-9960-641BD7268978}" dt="2023-04-11T19:45:49.859" v="929"/>
        <pc:sldMkLst>
          <pc:docMk/>
          <pc:sldMk cId="873508705" sldId="269"/>
        </pc:sldMkLst>
        <pc:spChg chg="mod">
          <ac:chgData name="Dan Hopkins" userId="167601017ca71407" providerId="LiveId" clId="{E0E067C5-8DF7-4F93-9960-641BD7268978}" dt="2023-04-11T17:56:57.553" v="156" actId="20577"/>
          <ac:spMkLst>
            <pc:docMk/>
            <pc:sldMk cId="873508705" sldId="269"/>
            <ac:spMk id="4" creationId="{EA9DE31C-E587-5871-0060-218ED57A05CC}"/>
          </ac:spMkLst>
        </pc:spChg>
        <pc:picChg chg="add del mod">
          <ac:chgData name="Dan Hopkins" userId="167601017ca71407" providerId="LiveId" clId="{E0E067C5-8DF7-4F93-9960-641BD7268978}" dt="2023-04-11T19:45:27.247" v="926" actId="478"/>
          <ac:picMkLst>
            <pc:docMk/>
            <pc:sldMk cId="873508705" sldId="269"/>
            <ac:picMk id="3" creationId="{DD46AB43-34E8-A8F4-CA0A-EAEE887761FA}"/>
          </ac:picMkLst>
        </pc:picChg>
        <pc:picChg chg="add mod">
          <ac:chgData name="Dan Hopkins" userId="167601017ca71407" providerId="LiveId" clId="{E0E067C5-8DF7-4F93-9960-641BD7268978}" dt="2023-04-11T19:45:37.035" v="927"/>
          <ac:picMkLst>
            <pc:docMk/>
            <pc:sldMk cId="873508705" sldId="269"/>
            <ac:picMk id="5" creationId="{2395766B-F2B2-39DD-41E2-73F5E08FC9C0}"/>
          </ac:picMkLst>
        </pc:picChg>
      </pc:sldChg>
      <pc:sldChg chg="addSp delSp modSp mod delAnim modAnim">
        <pc:chgData name="Dan Hopkins" userId="167601017ca71407" providerId="LiveId" clId="{E0E067C5-8DF7-4F93-9960-641BD7268978}" dt="2023-04-11T19:53:25.490" v="932" actId="478"/>
        <pc:sldMkLst>
          <pc:docMk/>
          <pc:sldMk cId="4237318543" sldId="270"/>
        </pc:sldMkLst>
        <pc:spChg chg="mod">
          <ac:chgData name="Dan Hopkins" userId="167601017ca71407" providerId="LiveId" clId="{E0E067C5-8DF7-4F93-9960-641BD7268978}" dt="2023-04-11T17:57:14.136" v="163" actId="20577"/>
          <ac:spMkLst>
            <pc:docMk/>
            <pc:sldMk cId="4237318543" sldId="270"/>
            <ac:spMk id="3" creationId="{BAEFA669-4C42-C3C9-D1E2-A76731B5C14C}"/>
          </ac:spMkLst>
        </pc:spChg>
        <pc:picChg chg="add mod">
          <ac:chgData name="Dan Hopkins" userId="167601017ca71407" providerId="LiveId" clId="{E0E067C5-8DF7-4F93-9960-641BD7268978}" dt="2023-04-11T17:57:27.771" v="164"/>
          <ac:picMkLst>
            <pc:docMk/>
            <pc:sldMk cId="4237318543" sldId="270"/>
            <ac:picMk id="4" creationId="{9B55F365-829C-4260-E71C-68F8DC78B211}"/>
          </ac:picMkLst>
        </pc:picChg>
        <pc:picChg chg="add del mod">
          <ac:chgData name="Dan Hopkins" userId="167601017ca71407" providerId="LiveId" clId="{E0E067C5-8DF7-4F93-9960-641BD7268978}" dt="2023-04-11T19:53:25.490" v="932" actId="478"/>
          <ac:picMkLst>
            <pc:docMk/>
            <pc:sldMk cId="4237318543" sldId="270"/>
            <ac:picMk id="5" creationId="{4C30E661-5AE6-9D7F-F73E-9530E1D810B9}"/>
          </ac:picMkLst>
        </pc:picChg>
        <pc:picChg chg="add del mod">
          <ac:chgData name="Dan Hopkins" userId="167601017ca71407" providerId="LiveId" clId="{E0E067C5-8DF7-4F93-9960-641BD7268978}" dt="2023-04-11T19:53:25.490" v="932" actId="478"/>
          <ac:picMkLst>
            <pc:docMk/>
            <pc:sldMk cId="4237318543" sldId="270"/>
            <ac:picMk id="6" creationId="{D83CAC8E-8FF4-CB7D-053B-F142DD78251E}"/>
          </ac:picMkLst>
        </pc:picChg>
        <pc:picChg chg="add del mod">
          <ac:chgData name="Dan Hopkins" userId="167601017ca71407" providerId="LiveId" clId="{E0E067C5-8DF7-4F93-9960-641BD7268978}" dt="2023-04-11T19:53:25.490" v="932" actId="478"/>
          <ac:picMkLst>
            <pc:docMk/>
            <pc:sldMk cId="4237318543" sldId="270"/>
            <ac:picMk id="7" creationId="{9EE95A64-4C07-1215-AB40-04CC147E42D0}"/>
          </ac:picMkLst>
        </pc:picChg>
      </pc:sldChg>
      <pc:sldChg chg="addSp modSp mod modAnim">
        <pc:chgData name="Dan Hopkins" userId="167601017ca71407" providerId="LiveId" clId="{E0E067C5-8DF7-4F93-9960-641BD7268978}" dt="2023-04-11T17:58:28.933" v="180"/>
        <pc:sldMkLst>
          <pc:docMk/>
          <pc:sldMk cId="3662839163" sldId="271"/>
        </pc:sldMkLst>
        <pc:spChg chg="mod">
          <ac:chgData name="Dan Hopkins" userId="167601017ca71407" providerId="LiveId" clId="{E0E067C5-8DF7-4F93-9960-641BD7268978}" dt="2023-04-11T17:58:06.472" v="178" actId="20577"/>
          <ac:spMkLst>
            <pc:docMk/>
            <pc:sldMk cId="3662839163" sldId="271"/>
            <ac:spMk id="4" creationId="{6447C5BC-C1F7-D11B-BEF9-EAF297FC6144}"/>
          </ac:spMkLst>
        </pc:spChg>
        <pc:picChg chg="add mod">
          <ac:chgData name="Dan Hopkins" userId="167601017ca71407" providerId="LiveId" clId="{E0E067C5-8DF7-4F93-9960-641BD7268978}" dt="2023-04-11T17:58:23.270" v="179"/>
          <ac:picMkLst>
            <pc:docMk/>
            <pc:sldMk cId="3662839163" sldId="271"/>
            <ac:picMk id="3" creationId="{6896EBA0-72AC-1A15-57FA-36258BF904B9}"/>
          </ac:picMkLst>
        </pc:picChg>
      </pc:sldChg>
      <pc:sldChg chg="addSp delSp modSp mod">
        <pc:chgData name="Dan Hopkins" userId="167601017ca71407" providerId="LiveId" clId="{E0E067C5-8DF7-4F93-9960-641BD7268978}" dt="2023-04-11T19:11:41.428" v="705" actId="1076"/>
        <pc:sldMkLst>
          <pc:docMk/>
          <pc:sldMk cId="3882907113" sldId="274"/>
        </pc:sldMkLst>
        <pc:spChg chg="add del mod">
          <ac:chgData name="Dan Hopkins" userId="167601017ca71407" providerId="LiveId" clId="{E0E067C5-8DF7-4F93-9960-641BD7268978}" dt="2023-04-11T17:50:43.343" v="99" actId="931"/>
          <ac:spMkLst>
            <pc:docMk/>
            <pc:sldMk cId="3882907113" sldId="274"/>
            <ac:spMk id="4" creationId="{F375C0BE-8C70-EC56-77B7-278379765911}"/>
          </ac:spMkLst>
        </pc:spChg>
        <pc:spChg chg="mod">
          <ac:chgData name="Dan Hopkins" userId="167601017ca71407" providerId="LiveId" clId="{E0E067C5-8DF7-4F93-9960-641BD7268978}" dt="2023-04-11T17:42:07.465" v="88" actId="21"/>
          <ac:spMkLst>
            <pc:docMk/>
            <pc:sldMk cId="3882907113" sldId="274"/>
            <ac:spMk id="5" creationId="{354337ED-EE52-0E8C-DF30-0CD87EF3A08C}"/>
          </ac:spMkLst>
        </pc:spChg>
        <pc:spChg chg="add del">
          <ac:chgData name="Dan Hopkins" userId="167601017ca71407" providerId="LiveId" clId="{E0E067C5-8DF7-4F93-9960-641BD7268978}" dt="2023-04-11T17:51:04.779" v="102" actId="931"/>
          <ac:spMkLst>
            <pc:docMk/>
            <pc:sldMk cId="3882907113" sldId="274"/>
            <ac:spMk id="6" creationId="{112B522B-B6A8-E6BF-891D-548C6E1CFF3F}"/>
          </ac:spMkLst>
        </pc:spChg>
        <pc:spChg chg="add del mod">
          <ac:chgData name="Dan Hopkins" userId="167601017ca71407" providerId="LiveId" clId="{E0E067C5-8DF7-4F93-9960-641BD7268978}" dt="2023-04-11T17:50:25.119" v="95" actId="478"/>
          <ac:spMkLst>
            <pc:docMk/>
            <pc:sldMk cId="3882907113" sldId="274"/>
            <ac:spMk id="12" creationId="{7506B787-0417-001F-153A-E01CAA8422AC}"/>
          </ac:spMkLst>
        </pc:spChg>
        <pc:spChg chg="add del mod">
          <ac:chgData name="Dan Hopkins" userId="167601017ca71407" providerId="LiveId" clId="{E0E067C5-8DF7-4F93-9960-641BD7268978}" dt="2023-04-11T17:51:56.388" v="107" actId="931"/>
          <ac:spMkLst>
            <pc:docMk/>
            <pc:sldMk cId="3882907113" sldId="274"/>
            <ac:spMk id="17" creationId="{DC139BBD-10D3-D831-14EB-0B784AE5B6D0}"/>
          </ac:spMkLst>
        </pc:spChg>
        <pc:picChg chg="add del mod">
          <ac:chgData name="Dan Hopkins" userId="167601017ca71407" providerId="LiveId" clId="{E0E067C5-8DF7-4F93-9960-641BD7268978}" dt="2023-04-11T17:50:26.378" v="98" actId="931"/>
          <ac:picMkLst>
            <pc:docMk/>
            <pc:sldMk cId="3882907113" sldId="274"/>
            <ac:picMk id="9" creationId="{5628595F-55AE-2C59-1A47-A5458570DED7}"/>
          </ac:picMkLst>
        </pc:picChg>
        <pc:picChg chg="add del mod">
          <ac:chgData name="Dan Hopkins" userId="167601017ca71407" providerId="LiveId" clId="{E0E067C5-8DF7-4F93-9960-641BD7268978}" dt="2023-04-11T17:50:25.461" v="96" actId="931"/>
          <ac:picMkLst>
            <pc:docMk/>
            <pc:sldMk cId="3882907113" sldId="274"/>
            <ac:picMk id="11" creationId="{09306C75-B093-27F5-B14E-6D72B4C99753}"/>
          </ac:picMkLst>
        </pc:picChg>
        <pc:picChg chg="add del mod">
          <ac:chgData name="Dan Hopkins" userId="167601017ca71407" providerId="LiveId" clId="{E0E067C5-8DF7-4F93-9960-641BD7268978}" dt="2023-04-11T17:51:39.077" v="106" actId="478"/>
          <ac:picMkLst>
            <pc:docMk/>
            <pc:sldMk cId="3882907113" sldId="274"/>
            <ac:picMk id="14" creationId="{65109CE2-5409-5326-B121-80C492C070D5}"/>
          </ac:picMkLst>
        </pc:picChg>
        <pc:picChg chg="add mod">
          <ac:chgData name="Dan Hopkins" userId="167601017ca71407" providerId="LiveId" clId="{E0E067C5-8DF7-4F93-9960-641BD7268978}" dt="2023-04-11T17:53:27.659" v="124" actId="14100"/>
          <ac:picMkLst>
            <pc:docMk/>
            <pc:sldMk cId="3882907113" sldId="274"/>
            <ac:picMk id="16" creationId="{50733F9F-C617-E809-2679-AA9AF361B5E3}"/>
          </ac:picMkLst>
        </pc:picChg>
        <pc:picChg chg="add mod">
          <ac:chgData name="Dan Hopkins" userId="167601017ca71407" providerId="LiveId" clId="{E0E067C5-8DF7-4F93-9960-641BD7268978}" dt="2023-04-11T19:11:41.428" v="705" actId="1076"/>
          <ac:picMkLst>
            <pc:docMk/>
            <pc:sldMk cId="3882907113" sldId="274"/>
            <ac:picMk id="19" creationId="{12ADE7E9-C1A3-DC3A-E729-955ECE2D858E}"/>
          </ac:picMkLst>
        </pc:picChg>
      </pc:sldChg>
      <pc:sldChg chg="addSp delSp modSp">
        <pc:chgData name="Dan Hopkins" userId="167601017ca71407" providerId="LiveId" clId="{E0E067C5-8DF7-4F93-9960-641BD7268978}" dt="2023-04-11T19:11:45.405" v="706" actId="1076"/>
        <pc:sldMkLst>
          <pc:docMk/>
          <pc:sldMk cId="3611191950" sldId="275"/>
        </pc:sldMkLst>
        <pc:spChg chg="del">
          <ac:chgData name="Dan Hopkins" userId="167601017ca71407" providerId="LiveId" clId="{E0E067C5-8DF7-4F93-9960-641BD7268978}" dt="2023-04-11T17:52:19.677" v="112" actId="931"/>
          <ac:spMkLst>
            <pc:docMk/>
            <pc:sldMk cId="3611191950" sldId="275"/>
            <ac:spMk id="4" creationId="{6A97FF90-A7DA-17D7-5400-B8535558E0D5}"/>
          </ac:spMkLst>
        </pc:spChg>
        <pc:spChg chg="del">
          <ac:chgData name="Dan Hopkins" userId="167601017ca71407" providerId="LiveId" clId="{E0E067C5-8DF7-4F93-9960-641BD7268978}" dt="2023-04-11T17:52:47.485" v="116" actId="931"/>
          <ac:spMkLst>
            <pc:docMk/>
            <pc:sldMk cId="3611191950" sldId="275"/>
            <ac:spMk id="6" creationId="{EC16C82E-9C1F-06BC-3703-B784DBF20E9D}"/>
          </ac:spMkLst>
        </pc:spChg>
        <pc:spChg chg="add del mod">
          <ac:chgData name="Dan Hopkins" userId="167601017ca71407" providerId="LiveId" clId="{E0E067C5-8DF7-4F93-9960-641BD7268978}" dt="2023-04-11T17:53:09.967" v="119" actId="931"/>
          <ac:spMkLst>
            <pc:docMk/>
            <pc:sldMk cId="3611191950" sldId="275"/>
            <ac:spMk id="12" creationId="{84503319-ADCD-447B-3DD5-AFF7B18114AC}"/>
          </ac:spMkLst>
        </pc:spChg>
        <pc:picChg chg="add mod">
          <ac:chgData name="Dan Hopkins" userId="167601017ca71407" providerId="LiveId" clId="{E0E067C5-8DF7-4F93-9960-641BD7268978}" dt="2023-04-11T17:53:49.741" v="130" actId="1038"/>
          <ac:picMkLst>
            <pc:docMk/>
            <pc:sldMk cId="3611191950" sldId="275"/>
            <ac:picMk id="7" creationId="{E90B8FD9-E40E-9A48-7CD5-0B08A8AB6632}"/>
          </ac:picMkLst>
        </pc:picChg>
        <pc:picChg chg="add del mod">
          <ac:chgData name="Dan Hopkins" userId="167601017ca71407" providerId="LiveId" clId="{E0E067C5-8DF7-4F93-9960-641BD7268978}" dt="2023-04-11T17:52:57.057" v="118" actId="478"/>
          <ac:picMkLst>
            <pc:docMk/>
            <pc:sldMk cId="3611191950" sldId="275"/>
            <ac:picMk id="9" creationId="{F10FA257-0B90-8019-111C-D8DFD0B82C81}"/>
          </ac:picMkLst>
        </pc:picChg>
        <pc:picChg chg="add del mod">
          <ac:chgData name="Dan Hopkins" userId="167601017ca71407" providerId="LiveId" clId="{E0E067C5-8DF7-4F93-9960-641BD7268978}" dt="2023-04-11T17:52:57.057" v="118" actId="478"/>
          <ac:picMkLst>
            <pc:docMk/>
            <pc:sldMk cId="3611191950" sldId="275"/>
            <ac:picMk id="11" creationId="{1057F049-061E-206F-2589-4818FCA6D351}"/>
          </ac:picMkLst>
        </pc:picChg>
        <pc:picChg chg="add mod">
          <ac:chgData name="Dan Hopkins" userId="167601017ca71407" providerId="LiveId" clId="{E0E067C5-8DF7-4F93-9960-641BD7268978}" dt="2023-04-11T19:11:45.405" v="706" actId="1076"/>
          <ac:picMkLst>
            <pc:docMk/>
            <pc:sldMk cId="3611191950" sldId="275"/>
            <ac:picMk id="14" creationId="{CC2DE7F0-F533-16A4-6C5F-D06D2DC1BAD9}"/>
          </ac:picMkLst>
        </pc:picChg>
      </pc:sldChg>
      <pc:sldChg chg="addSp delSp modSp mod modClrScheme chgLayout">
        <pc:chgData name="Dan Hopkins" userId="167601017ca71407" providerId="LiveId" clId="{E0E067C5-8DF7-4F93-9960-641BD7268978}" dt="2023-04-11T18:56:17.582" v="611" actId="20577"/>
        <pc:sldMkLst>
          <pc:docMk/>
          <pc:sldMk cId="714837150" sldId="284"/>
        </pc:sldMkLst>
        <pc:spChg chg="add mod ord">
          <ac:chgData name="Dan Hopkins" userId="167601017ca71407" providerId="LiveId" clId="{E0E067C5-8DF7-4F93-9960-641BD7268978}" dt="2023-04-11T18:52:29.064" v="552"/>
          <ac:spMkLst>
            <pc:docMk/>
            <pc:sldMk cId="714837150" sldId="284"/>
            <ac:spMk id="2" creationId="{B3253194-59E0-0D15-2675-71FE2471DD45}"/>
          </ac:spMkLst>
        </pc:spChg>
        <pc:spChg chg="mod ord">
          <ac:chgData name="Dan Hopkins" userId="167601017ca71407" providerId="LiveId" clId="{E0E067C5-8DF7-4F93-9960-641BD7268978}" dt="2023-04-11T18:51:26.596" v="548" actId="700"/>
          <ac:spMkLst>
            <pc:docMk/>
            <pc:sldMk cId="714837150" sldId="284"/>
            <ac:spMk id="3" creationId="{C38B74AD-C642-DB14-8A34-60C7172A1834}"/>
          </ac:spMkLst>
        </pc:spChg>
        <pc:spChg chg="add mod ord">
          <ac:chgData name="Dan Hopkins" userId="167601017ca71407" providerId="LiveId" clId="{E0E067C5-8DF7-4F93-9960-641BD7268978}" dt="2023-04-11T18:56:17.582" v="611" actId="20577"/>
          <ac:spMkLst>
            <pc:docMk/>
            <pc:sldMk cId="714837150" sldId="284"/>
            <ac:spMk id="4" creationId="{B7873B87-97B2-13F2-AA55-2D555ADC4EB2}"/>
          </ac:spMkLst>
        </pc:spChg>
        <pc:spChg chg="del mod">
          <ac:chgData name="Dan Hopkins" userId="167601017ca71407" providerId="LiveId" clId="{E0E067C5-8DF7-4F93-9960-641BD7268978}" dt="2023-04-11T18:50:40.810" v="545"/>
          <ac:spMkLst>
            <pc:docMk/>
            <pc:sldMk cId="714837150" sldId="284"/>
            <ac:spMk id="7" creationId="{26D14D0D-EF1B-D7F2-7E23-350B3423E3F2}"/>
          </ac:spMkLst>
        </pc:spChg>
      </pc:sldChg>
      <pc:sldChg chg="addSp delSp modSp mod">
        <pc:chgData name="Dan Hopkins" userId="167601017ca71407" providerId="LiveId" clId="{E0E067C5-8DF7-4F93-9960-641BD7268978}" dt="2023-04-11T18:56:27.170" v="621" actId="20577"/>
        <pc:sldMkLst>
          <pc:docMk/>
          <pc:sldMk cId="4221094740" sldId="285"/>
        </pc:sldMkLst>
        <pc:spChg chg="add del">
          <ac:chgData name="Dan Hopkins" userId="167601017ca71407" providerId="LiveId" clId="{E0E067C5-8DF7-4F93-9960-641BD7268978}" dt="2023-04-11T18:53:00.191" v="557" actId="21"/>
          <ac:spMkLst>
            <pc:docMk/>
            <pc:sldMk cId="4221094740" sldId="285"/>
            <ac:spMk id="2" creationId="{BF5216FA-2082-FDAB-B717-47037BB2D45E}"/>
          </ac:spMkLst>
        </pc:spChg>
        <pc:spChg chg="add del mod">
          <ac:chgData name="Dan Hopkins" userId="167601017ca71407" providerId="LiveId" clId="{E0E067C5-8DF7-4F93-9960-641BD7268978}" dt="2023-04-11T18:53:00.191" v="557" actId="21"/>
          <ac:spMkLst>
            <pc:docMk/>
            <pc:sldMk cId="4221094740" sldId="285"/>
            <ac:spMk id="3" creationId="{37B02D2E-2AF3-9876-7573-A772A702A577}"/>
          </ac:spMkLst>
        </pc:spChg>
        <pc:spChg chg="add del mod">
          <ac:chgData name="Dan Hopkins" userId="167601017ca71407" providerId="LiveId" clId="{E0E067C5-8DF7-4F93-9960-641BD7268978}" dt="2023-04-11T18:53:02.054" v="558" actId="21"/>
          <ac:spMkLst>
            <pc:docMk/>
            <pc:sldMk cId="4221094740" sldId="285"/>
            <ac:spMk id="4" creationId="{EBD76734-A5E9-1A15-3F66-EF3117FD34D5}"/>
          </ac:spMkLst>
        </pc:spChg>
        <pc:spChg chg="add del mod">
          <ac:chgData name="Dan Hopkins" userId="167601017ca71407" providerId="LiveId" clId="{E0E067C5-8DF7-4F93-9960-641BD7268978}" dt="2023-04-11T18:56:27.170" v="621" actId="20577"/>
          <ac:spMkLst>
            <pc:docMk/>
            <pc:sldMk cId="4221094740" sldId="285"/>
            <ac:spMk id="5" creationId="{DE545FF0-DC41-9359-004A-BD23661F0C5D}"/>
          </ac:spMkLst>
        </pc:spChg>
        <pc:spChg chg="add del mod">
          <ac:chgData name="Dan Hopkins" userId="167601017ca71407" providerId="LiveId" clId="{E0E067C5-8DF7-4F93-9960-641BD7268978}" dt="2023-04-11T18:53:00.191" v="557" actId="21"/>
          <ac:spMkLst>
            <pc:docMk/>
            <pc:sldMk cId="4221094740" sldId="285"/>
            <ac:spMk id="6" creationId="{7AB9101F-E9DE-BA84-B37A-031EC3EC818F}"/>
          </ac:spMkLst>
        </pc:spChg>
      </pc:sldChg>
      <pc:sldChg chg="modSp mod">
        <pc:chgData name="Dan Hopkins" userId="167601017ca71407" providerId="LiveId" clId="{E0E067C5-8DF7-4F93-9960-641BD7268978}" dt="2023-04-11T18:54:29.377" v="590" actId="20577"/>
        <pc:sldMkLst>
          <pc:docMk/>
          <pc:sldMk cId="648485151" sldId="286"/>
        </pc:sldMkLst>
        <pc:spChg chg="mod">
          <ac:chgData name="Dan Hopkins" userId="167601017ca71407" providerId="LiveId" clId="{E0E067C5-8DF7-4F93-9960-641BD7268978}" dt="2023-04-11T18:53:57.759" v="580" actId="21"/>
          <ac:spMkLst>
            <pc:docMk/>
            <pc:sldMk cId="648485151" sldId="286"/>
            <ac:spMk id="4" creationId="{603128D6-C881-170A-9C93-69A2B29DD14A}"/>
          </ac:spMkLst>
        </pc:spChg>
        <pc:spChg chg="mod">
          <ac:chgData name="Dan Hopkins" userId="167601017ca71407" providerId="LiveId" clId="{E0E067C5-8DF7-4F93-9960-641BD7268978}" dt="2023-04-11T18:54:29.377" v="590" actId="20577"/>
          <ac:spMkLst>
            <pc:docMk/>
            <pc:sldMk cId="648485151" sldId="286"/>
            <ac:spMk id="5" creationId="{EE80815F-D044-E8D1-8022-277FC7401623}"/>
          </ac:spMkLst>
        </pc:spChg>
      </pc:sldChg>
      <pc:sldChg chg="modSp mod">
        <pc:chgData name="Dan Hopkins" userId="167601017ca71407" providerId="LiveId" clId="{E0E067C5-8DF7-4F93-9960-641BD7268978}" dt="2023-04-11T18:55:59.735" v="609" actId="20577"/>
        <pc:sldMkLst>
          <pc:docMk/>
          <pc:sldMk cId="1143376584" sldId="287"/>
        </pc:sldMkLst>
        <pc:spChg chg="mod">
          <ac:chgData name="Dan Hopkins" userId="167601017ca71407" providerId="LiveId" clId="{E0E067C5-8DF7-4F93-9960-641BD7268978}" dt="2023-04-11T18:53:40.321" v="571" actId="21"/>
          <ac:spMkLst>
            <pc:docMk/>
            <pc:sldMk cId="1143376584" sldId="287"/>
            <ac:spMk id="4" creationId="{3A076D3E-6EFD-0D03-EA87-1226EC9710A9}"/>
          </ac:spMkLst>
        </pc:spChg>
        <pc:spChg chg="mod">
          <ac:chgData name="Dan Hopkins" userId="167601017ca71407" providerId="LiveId" clId="{E0E067C5-8DF7-4F93-9960-641BD7268978}" dt="2023-04-11T18:55:59.735" v="609" actId="20577"/>
          <ac:spMkLst>
            <pc:docMk/>
            <pc:sldMk cId="1143376584" sldId="287"/>
            <ac:spMk id="5" creationId="{4CE92AFB-C351-865A-532D-1A235F0126A2}"/>
          </ac:spMkLst>
        </pc:spChg>
      </pc:sldChg>
      <pc:sldChg chg="addSp delSp modSp mod modAnim">
        <pc:chgData name="Dan Hopkins" userId="167601017ca71407" providerId="LiveId" clId="{E0E067C5-8DF7-4F93-9960-641BD7268978}" dt="2023-04-11T18:07:36.901" v="259"/>
        <pc:sldMkLst>
          <pc:docMk/>
          <pc:sldMk cId="1654498369" sldId="288"/>
        </pc:sldMkLst>
        <pc:spChg chg="del mod">
          <ac:chgData name="Dan Hopkins" userId="167601017ca71407" providerId="LiveId" clId="{E0E067C5-8DF7-4F93-9960-641BD7268978}" dt="2023-04-11T18:07:27.336" v="255"/>
          <ac:spMkLst>
            <pc:docMk/>
            <pc:sldMk cId="1654498369" sldId="288"/>
            <ac:spMk id="4" creationId="{B979800C-F7D9-60A3-1C2C-891A7547E1A9}"/>
          </ac:spMkLst>
        </pc:spChg>
        <pc:spChg chg="mod">
          <ac:chgData name="Dan Hopkins" userId="167601017ca71407" providerId="LiveId" clId="{E0E067C5-8DF7-4F93-9960-641BD7268978}" dt="2023-04-11T18:05:06.684" v="211" actId="20577"/>
          <ac:spMkLst>
            <pc:docMk/>
            <pc:sldMk cId="1654498369" sldId="288"/>
            <ac:spMk id="5" creationId="{3ABFE50B-8067-6889-B5B0-46027C16B864}"/>
          </ac:spMkLst>
        </pc:spChg>
        <pc:picChg chg="add mod">
          <ac:chgData name="Dan Hopkins" userId="167601017ca71407" providerId="LiveId" clId="{E0E067C5-8DF7-4F93-9960-641BD7268978}" dt="2023-04-11T18:07:27.336" v="255"/>
          <ac:picMkLst>
            <pc:docMk/>
            <pc:sldMk cId="1654498369" sldId="288"/>
            <ac:picMk id="3" creationId="{0903240E-F1D3-4F57-6166-94661956C873}"/>
          </ac:picMkLst>
        </pc:picChg>
        <pc:picChg chg="add mod">
          <ac:chgData name="Dan Hopkins" userId="167601017ca71407" providerId="LiveId" clId="{E0E067C5-8DF7-4F93-9960-641BD7268978}" dt="2023-04-11T18:07:35.717" v="258" actId="1076"/>
          <ac:picMkLst>
            <pc:docMk/>
            <pc:sldMk cId="1654498369" sldId="288"/>
            <ac:picMk id="6" creationId="{63968BEE-C916-8033-6D4F-037CFF9AE39B}"/>
          </ac:picMkLst>
        </pc:picChg>
      </pc:sldChg>
      <pc:sldChg chg="modSp mod">
        <pc:chgData name="Dan Hopkins" userId="167601017ca71407" providerId="LiveId" clId="{E0E067C5-8DF7-4F93-9960-641BD7268978}" dt="2023-04-11T19:32:44.927" v="925" actId="20577"/>
        <pc:sldMkLst>
          <pc:docMk/>
          <pc:sldMk cId="3200626995" sldId="290"/>
        </pc:sldMkLst>
        <pc:spChg chg="mod">
          <ac:chgData name="Dan Hopkins" userId="167601017ca71407" providerId="LiveId" clId="{E0E067C5-8DF7-4F93-9960-641BD7268978}" dt="2023-04-11T18:34:34.809" v="320" actId="21"/>
          <ac:spMkLst>
            <pc:docMk/>
            <pc:sldMk cId="3200626995" sldId="290"/>
            <ac:spMk id="4" creationId="{EE4FC217-1AFA-3A85-1E9A-BBF839C65039}"/>
          </ac:spMkLst>
        </pc:spChg>
        <pc:spChg chg="mod">
          <ac:chgData name="Dan Hopkins" userId="167601017ca71407" providerId="LiveId" clId="{E0E067C5-8DF7-4F93-9960-641BD7268978}" dt="2023-04-11T19:32:44.927" v="925" actId="20577"/>
          <ac:spMkLst>
            <pc:docMk/>
            <pc:sldMk cId="3200626995" sldId="290"/>
            <ac:spMk id="5" creationId="{666647B0-30D4-17EB-F901-12316B91E824}"/>
          </ac:spMkLst>
        </pc:spChg>
      </pc:sldChg>
      <pc:sldChg chg="modSp mod">
        <pc:chgData name="Dan Hopkins" userId="167601017ca71407" providerId="LiveId" clId="{E0E067C5-8DF7-4F93-9960-641BD7268978}" dt="2023-04-11T18:32:40.182" v="319" actId="20577"/>
        <pc:sldMkLst>
          <pc:docMk/>
          <pc:sldMk cId="949901793" sldId="291"/>
        </pc:sldMkLst>
        <pc:spChg chg="mod">
          <ac:chgData name="Dan Hopkins" userId="167601017ca71407" providerId="LiveId" clId="{E0E067C5-8DF7-4F93-9960-641BD7268978}" dt="2023-04-11T18:29:23.979" v="285" actId="21"/>
          <ac:spMkLst>
            <pc:docMk/>
            <pc:sldMk cId="949901793" sldId="291"/>
            <ac:spMk id="4" creationId="{6BADBC24-5A6C-B804-3327-32C2BF650E91}"/>
          </ac:spMkLst>
        </pc:spChg>
        <pc:spChg chg="mod">
          <ac:chgData name="Dan Hopkins" userId="167601017ca71407" providerId="LiveId" clId="{E0E067C5-8DF7-4F93-9960-641BD7268978}" dt="2023-04-11T18:32:40.182" v="319" actId="20577"/>
          <ac:spMkLst>
            <pc:docMk/>
            <pc:sldMk cId="949901793" sldId="291"/>
            <ac:spMk id="5" creationId="{68008F43-59E4-3095-AE7E-8070FBB44D0C}"/>
          </ac:spMkLst>
        </pc:spChg>
      </pc:sldChg>
      <pc:sldChg chg="modSp mod">
        <pc:chgData name="Dan Hopkins" userId="167601017ca71407" providerId="LiveId" clId="{E0E067C5-8DF7-4F93-9960-641BD7268978}" dt="2023-04-11T18:32:07.499" v="310" actId="313"/>
        <pc:sldMkLst>
          <pc:docMk/>
          <pc:sldMk cId="2515640219" sldId="292"/>
        </pc:sldMkLst>
        <pc:spChg chg="mod">
          <ac:chgData name="Dan Hopkins" userId="167601017ca71407" providerId="LiveId" clId="{E0E067C5-8DF7-4F93-9960-641BD7268978}" dt="2023-04-11T18:28:21.150" v="265" actId="21"/>
          <ac:spMkLst>
            <pc:docMk/>
            <pc:sldMk cId="2515640219" sldId="292"/>
            <ac:spMk id="4" creationId="{A90CC387-5A11-A89F-51B1-8D136C7C8A77}"/>
          </ac:spMkLst>
        </pc:spChg>
        <pc:spChg chg="mod">
          <ac:chgData name="Dan Hopkins" userId="167601017ca71407" providerId="LiveId" clId="{E0E067C5-8DF7-4F93-9960-641BD7268978}" dt="2023-04-11T18:32:07.499" v="310" actId="313"/>
          <ac:spMkLst>
            <pc:docMk/>
            <pc:sldMk cId="2515640219" sldId="292"/>
            <ac:spMk id="5" creationId="{1A4B66AE-DB8E-655A-0713-3BD4E659A585}"/>
          </ac:spMkLst>
        </pc:spChg>
      </pc:sldChg>
      <pc:sldChg chg="addSp delSp modSp mod modAnim">
        <pc:chgData name="Dan Hopkins" userId="167601017ca71407" providerId="LiveId" clId="{E0E067C5-8DF7-4F93-9960-641BD7268978}" dt="2023-04-11T18:38:14.689" v="363"/>
        <pc:sldMkLst>
          <pc:docMk/>
          <pc:sldMk cId="721480780" sldId="293"/>
        </pc:sldMkLst>
        <pc:spChg chg="del mod">
          <ac:chgData name="Dan Hopkins" userId="167601017ca71407" providerId="LiveId" clId="{E0E067C5-8DF7-4F93-9960-641BD7268978}" dt="2023-04-11T18:38:12.254" v="362"/>
          <ac:spMkLst>
            <pc:docMk/>
            <pc:sldMk cId="721480780" sldId="293"/>
            <ac:spMk id="4" creationId="{2506B31A-FF54-DC6B-18F5-FFF9BB4B5FD6}"/>
          </ac:spMkLst>
        </pc:spChg>
        <pc:spChg chg="mod">
          <ac:chgData name="Dan Hopkins" userId="167601017ca71407" providerId="LiveId" clId="{E0E067C5-8DF7-4F93-9960-641BD7268978}" dt="2023-04-11T18:37:18.009" v="361" actId="20577"/>
          <ac:spMkLst>
            <pc:docMk/>
            <pc:sldMk cId="721480780" sldId="293"/>
            <ac:spMk id="5" creationId="{242D447E-9C9B-F303-181F-0D261ACDC130}"/>
          </ac:spMkLst>
        </pc:spChg>
        <pc:picChg chg="add mod">
          <ac:chgData name="Dan Hopkins" userId="167601017ca71407" providerId="LiveId" clId="{E0E067C5-8DF7-4F93-9960-641BD7268978}" dt="2023-04-11T18:38:12.254" v="362"/>
          <ac:picMkLst>
            <pc:docMk/>
            <pc:sldMk cId="721480780" sldId="293"/>
            <ac:picMk id="3" creationId="{105BB025-9061-2193-0B08-E0803C7F783E}"/>
          </ac:picMkLst>
        </pc:picChg>
      </pc:sldChg>
      <pc:sldChg chg="modSp mod">
        <pc:chgData name="Dan Hopkins" userId="167601017ca71407" providerId="LiveId" clId="{E0E067C5-8DF7-4F93-9960-641BD7268978}" dt="2023-04-11T18:43:31.928" v="460" actId="20577"/>
        <pc:sldMkLst>
          <pc:docMk/>
          <pc:sldMk cId="1426929147" sldId="294"/>
        </pc:sldMkLst>
        <pc:spChg chg="mod">
          <ac:chgData name="Dan Hopkins" userId="167601017ca71407" providerId="LiveId" clId="{E0E067C5-8DF7-4F93-9960-641BD7268978}" dt="2023-04-11T18:43:31.928" v="460" actId="20577"/>
          <ac:spMkLst>
            <pc:docMk/>
            <pc:sldMk cId="1426929147" sldId="294"/>
            <ac:spMk id="5" creationId="{818F8E00-B41C-B0C1-B7F4-9C2F1D9B4A1A}"/>
          </ac:spMkLst>
        </pc:spChg>
      </pc:sldChg>
      <pc:sldChg chg="modSp mod">
        <pc:chgData name="Dan Hopkins" userId="167601017ca71407" providerId="LiveId" clId="{E0E067C5-8DF7-4F93-9960-641BD7268978}" dt="2023-04-11T18:54:42.164" v="601" actId="20577"/>
        <pc:sldMkLst>
          <pc:docMk/>
          <pc:sldMk cId="182151792" sldId="317"/>
        </pc:sldMkLst>
        <pc:spChg chg="mod">
          <ac:chgData name="Dan Hopkins" userId="167601017ca71407" providerId="LiveId" clId="{E0E067C5-8DF7-4F93-9960-641BD7268978}" dt="2023-04-11T18:54:33.610" v="591" actId="21"/>
          <ac:spMkLst>
            <pc:docMk/>
            <pc:sldMk cId="182151792" sldId="317"/>
            <ac:spMk id="4" creationId="{9418AC4B-FB01-18A8-2C2C-3A9197FD8F71}"/>
          </ac:spMkLst>
        </pc:spChg>
        <pc:spChg chg="mod">
          <ac:chgData name="Dan Hopkins" userId="167601017ca71407" providerId="LiveId" clId="{E0E067C5-8DF7-4F93-9960-641BD7268978}" dt="2023-04-11T18:54:42.164" v="601" actId="20577"/>
          <ac:spMkLst>
            <pc:docMk/>
            <pc:sldMk cId="182151792" sldId="317"/>
            <ac:spMk id="5" creationId="{69F1915C-556E-9148-1ACF-7478905CC9B6}"/>
          </ac:spMkLst>
        </pc:spChg>
      </pc:sldChg>
      <pc:sldChg chg="addSp delSp modSp mod">
        <pc:chgData name="Dan Hopkins" userId="167601017ca71407" providerId="LiveId" clId="{E0E067C5-8DF7-4F93-9960-641BD7268978}" dt="2023-04-11T19:31:43.866" v="912" actId="1076"/>
        <pc:sldMkLst>
          <pc:docMk/>
          <pc:sldMk cId="3296257720" sldId="320"/>
        </pc:sldMkLst>
        <pc:spChg chg="del">
          <ac:chgData name="Dan Hopkins" userId="167601017ca71407" providerId="LiveId" clId="{E0E067C5-8DF7-4F93-9960-641BD7268978}" dt="2023-04-11T19:22:56.930" v="707"/>
          <ac:spMkLst>
            <pc:docMk/>
            <pc:sldMk cId="3296257720" sldId="320"/>
            <ac:spMk id="3" creationId="{52A3B460-2D58-5E6E-C274-1BF91C38410F}"/>
          </ac:spMkLst>
        </pc:spChg>
        <pc:picChg chg="add mod">
          <ac:chgData name="Dan Hopkins" userId="167601017ca71407" providerId="LiveId" clId="{E0E067C5-8DF7-4F93-9960-641BD7268978}" dt="2023-04-11T19:31:41.919" v="911" actId="14100"/>
          <ac:picMkLst>
            <pc:docMk/>
            <pc:sldMk cId="3296257720" sldId="320"/>
            <ac:picMk id="5" creationId="{8CDC1024-DB05-7A17-49A0-1A67AE1EA62D}"/>
          </ac:picMkLst>
        </pc:picChg>
        <pc:picChg chg="add del mod">
          <ac:chgData name="Dan Hopkins" userId="167601017ca71407" providerId="LiveId" clId="{E0E067C5-8DF7-4F93-9960-641BD7268978}" dt="2023-04-11T19:23:31.481" v="715" actId="478"/>
          <ac:picMkLst>
            <pc:docMk/>
            <pc:sldMk cId="3296257720" sldId="320"/>
            <ac:picMk id="7" creationId="{D5DF4B67-4DAD-606A-94E4-136026AE59A4}"/>
          </ac:picMkLst>
        </pc:picChg>
        <pc:picChg chg="add mod">
          <ac:chgData name="Dan Hopkins" userId="167601017ca71407" providerId="LiveId" clId="{E0E067C5-8DF7-4F93-9960-641BD7268978}" dt="2023-04-11T19:31:35.968" v="908" actId="1076"/>
          <ac:picMkLst>
            <pc:docMk/>
            <pc:sldMk cId="3296257720" sldId="320"/>
            <ac:picMk id="9" creationId="{992A72D3-B654-995C-5442-EC69D83ABE0A}"/>
          </ac:picMkLst>
        </pc:picChg>
        <pc:picChg chg="add del mod">
          <ac:chgData name="Dan Hopkins" userId="167601017ca71407" providerId="LiveId" clId="{E0E067C5-8DF7-4F93-9960-641BD7268978}" dt="2023-04-11T19:24:13.488" v="732" actId="478"/>
          <ac:picMkLst>
            <pc:docMk/>
            <pc:sldMk cId="3296257720" sldId="320"/>
            <ac:picMk id="11" creationId="{8ED6AB80-C9B1-5B8D-0545-DBDC1F83CBB8}"/>
          </ac:picMkLst>
        </pc:picChg>
        <pc:picChg chg="add del mod">
          <ac:chgData name="Dan Hopkins" userId="167601017ca71407" providerId="LiveId" clId="{E0E067C5-8DF7-4F93-9960-641BD7268978}" dt="2023-04-11T19:28:46.457" v="789" actId="478"/>
          <ac:picMkLst>
            <pc:docMk/>
            <pc:sldMk cId="3296257720" sldId="320"/>
            <ac:picMk id="13" creationId="{9E949388-6224-740C-4D6E-778A07022360}"/>
          </ac:picMkLst>
        </pc:picChg>
        <pc:picChg chg="add del mod">
          <ac:chgData name="Dan Hopkins" userId="167601017ca71407" providerId="LiveId" clId="{E0E067C5-8DF7-4F93-9960-641BD7268978}" dt="2023-04-11T19:28:51.544" v="791" actId="478"/>
          <ac:picMkLst>
            <pc:docMk/>
            <pc:sldMk cId="3296257720" sldId="320"/>
            <ac:picMk id="15" creationId="{37BFF235-39D9-FB96-B8C6-720B05F6A295}"/>
          </ac:picMkLst>
        </pc:picChg>
        <pc:picChg chg="add mod">
          <ac:chgData name="Dan Hopkins" userId="167601017ca71407" providerId="LiveId" clId="{E0E067C5-8DF7-4F93-9960-641BD7268978}" dt="2023-04-11T19:31:23.530" v="893" actId="1076"/>
          <ac:picMkLst>
            <pc:docMk/>
            <pc:sldMk cId="3296257720" sldId="320"/>
            <ac:picMk id="17" creationId="{F1F6B6BE-D470-9646-1669-0047027C5092}"/>
          </ac:picMkLst>
        </pc:picChg>
        <pc:picChg chg="add mod">
          <ac:chgData name="Dan Hopkins" userId="167601017ca71407" providerId="LiveId" clId="{E0E067C5-8DF7-4F93-9960-641BD7268978}" dt="2023-04-11T19:31:17.369" v="891" actId="1076"/>
          <ac:picMkLst>
            <pc:docMk/>
            <pc:sldMk cId="3296257720" sldId="320"/>
            <ac:picMk id="19" creationId="{6C579D91-730F-28AE-6EBA-4B2A2950BA00}"/>
          </ac:picMkLst>
        </pc:picChg>
        <pc:picChg chg="add mod">
          <ac:chgData name="Dan Hopkins" userId="167601017ca71407" providerId="LiveId" clId="{E0E067C5-8DF7-4F93-9960-641BD7268978}" dt="2023-04-11T19:31:43.866" v="912" actId="1076"/>
          <ac:picMkLst>
            <pc:docMk/>
            <pc:sldMk cId="3296257720" sldId="320"/>
            <ac:picMk id="21" creationId="{9F2CD17B-B7AE-4734-9C42-80D47CEBF7AD}"/>
          </ac:picMkLst>
        </pc:picChg>
      </pc:sldChg>
      <pc:sldChg chg="addSp delSp modSp mod modAnim">
        <pc:chgData name="Dan Hopkins" userId="167601017ca71407" providerId="LiveId" clId="{E0E067C5-8DF7-4F93-9960-641BD7268978}" dt="2023-04-11T19:27:26.451" v="785"/>
        <pc:sldMkLst>
          <pc:docMk/>
          <pc:sldMk cId="3846569848" sldId="322"/>
        </pc:sldMkLst>
        <pc:spChg chg="del">
          <ac:chgData name="Dan Hopkins" userId="167601017ca71407" providerId="LiveId" clId="{E0E067C5-8DF7-4F93-9960-641BD7268978}" dt="2023-04-11T19:26:28.673" v="733"/>
          <ac:spMkLst>
            <pc:docMk/>
            <pc:sldMk cId="3846569848" sldId="322"/>
            <ac:spMk id="3" creationId="{52A3B460-2D58-5E6E-C274-1BF91C38410F}"/>
          </ac:spMkLst>
        </pc:spChg>
        <pc:picChg chg="add mod">
          <ac:chgData name="Dan Hopkins" userId="167601017ca71407" providerId="LiveId" clId="{E0E067C5-8DF7-4F93-9960-641BD7268978}" dt="2023-04-11T19:27:04.252" v="780" actId="962"/>
          <ac:picMkLst>
            <pc:docMk/>
            <pc:sldMk cId="3846569848" sldId="322"/>
            <ac:picMk id="5" creationId="{C05A022D-CBE8-1B24-137A-71CF2132D7BD}"/>
          </ac:picMkLst>
        </pc:picChg>
        <pc:picChg chg="add mod">
          <ac:chgData name="Dan Hopkins" userId="167601017ca71407" providerId="LiveId" clId="{E0E067C5-8DF7-4F93-9960-641BD7268978}" dt="2023-04-11T19:27:18.471" v="781"/>
          <ac:picMkLst>
            <pc:docMk/>
            <pc:sldMk cId="3846569848" sldId="322"/>
            <ac:picMk id="6" creationId="{6F11876E-4A00-D432-24BE-0A13318F3448}"/>
          </ac:picMkLst>
        </pc:picChg>
        <pc:picChg chg="add mod">
          <ac:chgData name="Dan Hopkins" userId="167601017ca71407" providerId="LiveId" clId="{E0E067C5-8DF7-4F93-9960-641BD7268978}" dt="2023-04-11T19:27:25.100" v="784" actId="1076"/>
          <ac:picMkLst>
            <pc:docMk/>
            <pc:sldMk cId="3846569848" sldId="322"/>
            <ac:picMk id="7" creationId="{D6F22E47-3CB0-1FDE-278E-A94486803520}"/>
          </ac:picMkLst>
        </pc:picChg>
      </pc:sldChg>
      <pc:sldChg chg="modSp mod">
        <pc:chgData name="Dan Hopkins" userId="167601017ca71407" providerId="LiveId" clId="{E0E067C5-8DF7-4F93-9960-641BD7268978}" dt="2023-04-11T18:56:22.221" v="615" actId="20577"/>
        <pc:sldMkLst>
          <pc:docMk/>
          <pc:sldMk cId="3514850166" sldId="324"/>
        </pc:sldMkLst>
        <pc:spChg chg="mod">
          <ac:chgData name="Dan Hopkins" userId="167601017ca71407" providerId="LiveId" clId="{E0E067C5-8DF7-4F93-9960-641BD7268978}" dt="2023-04-11T18:52:44.429" v="554" actId="21"/>
          <ac:spMkLst>
            <pc:docMk/>
            <pc:sldMk cId="3514850166" sldId="324"/>
            <ac:spMk id="4" creationId="{86E63819-7B4E-4246-6E3E-63A696B70BD2}"/>
          </ac:spMkLst>
        </pc:spChg>
        <pc:spChg chg="mod">
          <ac:chgData name="Dan Hopkins" userId="167601017ca71407" providerId="LiveId" clId="{E0E067C5-8DF7-4F93-9960-641BD7268978}" dt="2023-04-11T18:56:22.221" v="615" actId="20577"/>
          <ac:spMkLst>
            <pc:docMk/>
            <pc:sldMk cId="3514850166" sldId="324"/>
            <ac:spMk id="5" creationId="{CF05F9C1-B07B-5798-8819-A453736A4BD1}"/>
          </ac:spMkLst>
        </pc:spChg>
      </pc:sldChg>
      <pc:sldChg chg="addSp delSp modSp mod modNotesTx">
        <pc:chgData name="Dan Hopkins" userId="167601017ca71407" providerId="LiveId" clId="{E0E067C5-8DF7-4F93-9960-641BD7268978}" dt="2023-04-11T18:58:41.116" v="632" actId="1076"/>
        <pc:sldMkLst>
          <pc:docMk/>
          <pc:sldMk cId="932509878" sldId="325"/>
        </pc:sldMkLst>
        <pc:spChg chg="add del">
          <ac:chgData name="Dan Hopkins" userId="167601017ca71407" providerId="LiveId" clId="{E0E067C5-8DF7-4F93-9960-641BD7268978}" dt="2023-04-11T18:58:11.819" v="625" actId="22"/>
          <ac:spMkLst>
            <pc:docMk/>
            <pc:sldMk cId="932509878" sldId="325"/>
            <ac:spMk id="5" creationId="{9993C56B-374B-2422-FF6A-9A156317BAAD}"/>
          </ac:spMkLst>
        </pc:spChg>
        <pc:spChg chg="add mod">
          <ac:chgData name="Dan Hopkins" userId="167601017ca71407" providerId="LiveId" clId="{E0E067C5-8DF7-4F93-9960-641BD7268978}" dt="2023-04-11T18:58:41.116" v="632" actId="1076"/>
          <ac:spMkLst>
            <pc:docMk/>
            <pc:sldMk cId="932509878" sldId="325"/>
            <ac:spMk id="7" creationId="{313399E8-DB32-5BAE-57FA-FA528959D6D8}"/>
          </ac:spMkLst>
        </pc:spChg>
        <pc:picChg chg="mod">
          <ac:chgData name="Dan Hopkins" userId="167601017ca71407" providerId="LiveId" clId="{E0E067C5-8DF7-4F93-9960-641BD7268978}" dt="2023-04-11T18:57:13.872" v="623" actId="1076"/>
          <ac:picMkLst>
            <pc:docMk/>
            <pc:sldMk cId="932509878" sldId="325"/>
            <ac:picMk id="4" creationId="{F4E7591F-A9FE-CAB9-CDA3-05947751566E}"/>
          </ac:picMkLst>
        </pc:picChg>
      </pc:sldChg>
      <pc:sldChg chg="del">
        <pc:chgData name="Dan Hopkins" userId="167601017ca71407" providerId="LiveId" clId="{E0E067C5-8DF7-4F93-9960-641BD7268978}" dt="2023-04-11T18:58:46.132" v="633" actId="2696"/>
        <pc:sldMkLst>
          <pc:docMk/>
          <pc:sldMk cId="3968539124" sldId="327"/>
        </pc:sldMkLst>
      </pc:sldChg>
      <pc:sldChg chg="modSp del mod">
        <pc:chgData name="Dan Hopkins" userId="167601017ca71407" providerId="LiveId" clId="{E0E067C5-8DF7-4F93-9960-641BD7268978}" dt="2023-04-11T18:52:40.468" v="553" actId="2696"/>
        <pc:sldMkLst>
          <pc:docMk/>
          <pc:sldMk cId="2347450069" sldId="328"/>
        </pc:sldMkLst>
        <pc:spChg chg="mod">
          <ac:chgData name="Dan Hopkins" userId="167601017ca71407" providerId="LiveId" clId="{E0E067C5-8DF7-4F93-9960-641BD7268978}" dt="2023-04-11T18:52:26.443" v="551" actId="21"/>
          <ac:spMkLst>
            <pc:docMk/>
            <pc:sldMk cId="2347450069" sldId="328"/>
            <ac:spMk id="3" creationId="{19C83DB0-EE58-1A40-3CAE-EBB580CDC40A}"/>
          </ac:spMkLst>
        </pc:spChg>
      </pc:sldChg>
      <pc:sldChg chg="addSp modSp mod modAnim">
        <pc:chgData name="Dan Hopkins" userId="167601017ca71407" providerId="LiveId" clId="{E0E067C5-8DF7-4F93-9960-641BD7268978}" dt="2023-04-11T18:00:56.082" v="185"/>
        <pc:sldMkLst>
          <pc:docMk/>
          <pc:sldMk cId="610246610" sldId="331"/>
        </pc:sldMkLst>
        <pc:spChg chg="mod">
          <ac:chgData name="Dan Hopkins" userId="167601017ca71407" providerId="LiveId" clId="{E0E067C5-8DF7-4F93-9960-641BD7268978}" dt="2023-04-11T17:58:47.464" v="182" actId="20577"/>
          <ac:spMkLst>
            <pc:docMk/>
            <pc:sldMk cId="610246610" sldId="331"/>
            <ac:spMk id="4" creationId="{CE7A904C-E667-256E-EECD-2B86A7208AAE}"/>
          </ac:spMkLst>
        </pc:spChg>
        <pc:picChg chg="add mod">
          <ac:chgData name="Dan Hopkins" userId="167601017ca71407" providerId="LiveId" clId="{E0E067C5-8DF7-4F93-9960-641BD7268978}" dt="2023-04-11T18:00:53.271" v="183"/>
          <ac:picMkLst>
            <pc:docMk/>
            <pc:sldMk cId="610246610" sldId="331"/>
            <ac:picMk id="3" creationId="{CF760F55-CABD-ED85-C578-7A0C2CA6FBA2}"/>
          </ac:picMkLst>
        </pc:picChg>
      </pc:sldChg>
      <pc:sldChg chg="addSp delSp modSp mod modClrScheme modAnim chgLayout">
        <pc:chgData name="Dan Hopkins" userId="167601017ca71407" providerId="LiveId" clId="{E0E067C5-8DF7-4F93-9960-641BD7268978}" dt="2023-04-11T19:54:02.793" v="933" actId="700"/>
        <pc:sldMkLst>
          <pc:docMk/>
          <pc:sldMk cId="2750319003" sldId="332"/>
        </pc:sldMkLst>
        <pc:spChg chg="mod ord">
          <ac:chgData name="Dan Hopkins" userId="167601017ca71407" providerId="LiveId" clId="{E0E067C5-8DF7-4F93-9960-641BD7268978}" dt="2023-04-11T19:54:02.793" v="933" actId="700"/>
          <ac:spMkLst>
            <pc:docMk/>
            <pc:sldMk cId="2750319003" sldId="332"/>
            <ac:spMk id="2" creationId="{CA664B2B-1DFD-C2EF-3132-C3A06C390808}"/>
          </ac:spMkLst>
        </pc:spChg>
        <pc:spChg chg="add del mod ord">
          <ac:chgData name="Dan Hopkins" userId="167601017ca71407" providerId="LiveId" clId="{E0E067C5-8DF7-4F93-9960-641BD7268978}" dt="2023-04-11T19:54:02.793" v="933" actId="700"/>
          <ac:spMkLst>
            <pc:docMk/>
            <pc:sldMk cId="2750319003" sldId="332"/>
            <ac:spMk id="4" creationId="{1E524F56-C167-5EFD-76B3-0429E8F473CC}"/>
          </ac:spMkLst>
        </pc:spChg>
        <pc:picChg chg="add mod">
          <ac:chgData name="Dan Hopkins" userId="167601017ca71407" providerId="LiveId" clId="{E0E067C5-8DF7-4F93-9960-641BD7268978}" dt="2023-04-11T18:03:29.452" v="187" actId="1076"/>
          <ac:picMkLst>
            <pc:docMk/>
            <pc:sldMk cId="2750319003" sldId="332"/>
            <ac:picMk id="3" creationId="{1CFFCB81-A3E8-E9D7-1FC9-F7E2B716BE41}"/>
          </ac:picMkLst>
        </pc:picChg>
      </pc:sldChg>
      <pc:sldChg chg="modSp mod modClrScheme chgLayout">
        <pc:chgData name="Dan Hopkins" userId="167601017ca71407" providerId="LiveId" clId="{E0E067C5-8DF7-4F93-9960-641BD7268978}" dt="2023-04-11T19:54:49.871" v="939" actId="5793"/>
        <pc:sldMkLst>
          <pc:docMk/>
          <pc:sldMk cId="4124723036" sldId="336"/>
        </pc:sldMkLst>
        <pc:spChg chg="mod ord">
          <ac:chgData name="Dan Hopkins" userId="167601017ca71407" providerId="LiveId" clId="{E0E067C5-8DF7-4F93-9960-641BD7268978}" dt="2023-04-11T19:54:44.222" v="935" actId="700"/>
          <ac:spMkLst>
            <pc:docMk/>
            <pc:sldMk cId="4124723036" sldId="336"/>
            <ac:spMk id="2" creationId="{CA664B2B-1DFD-C2EF-3132-C3A06C390808}"/>
          </ac:spMkLst>
        </pc:spChg>
        <pc:spChg chg="mod ord">
          <ac:chgData name="Dan Hopkins" userId="167601017ca71407" providerId="LiveId" clId="{E0E067C5-8DF7-4F93-9960-641BD7268978}" dt="2023-04-11T19:54:49.871" v="939" actId="5793"/>
          <ac:spMkLst>
            <pc:docMk/>
            <pc:sldMk cId="4124723036" sldId="336"/>
            <ac:spMk id="3" creationId="{60EC8EE3-121D-E557-03F5-AF46F3BD0368}"/>
          </ac:spMkLst>
        </pc:spChg>
      </pc:sldChg>
      <pc:sldChg chg="delSp modSp mod modClrScheme chgLayout">
        <pc:chgData name="Dan Hopkins" userId="167601017ca71407" providerId="LiveId" clId="{E0E067C5-8DF7-4F93-9960-641BD7268978}" dt="2023-04-11T19:54:16.652" v="934" actId="700"/>
        <pc:sldMkLst>
          <pc:docMk/>
          <pc:sldMk cId="4144331411" sldId="337"/>
        </pc:sldMkLst>
        <pc:spChg chg="mod ord">
          <ac:chgData name="Dan Hopkins" userId="167601017ca71407" providerId="LiveId" clId="{E0E067C5-8DF7-4F93-9960-641BD7268978}" dt="2023-04-11T19:54:16.652" v="934" actId="700"/>
          <ac:spMkLst>
            <pc:docMk/>
            <pc:sldMk cId="4144331411" sldId="337"/>
            <ac:spMk id="2" creationId="{CA664B2B-1DFD-C2EF-3132-C3A06C390808}"/>
          </ac:spMkLst>
        </pc:spChg>
        <pc:spChg chg="del mod ord">
          <ac:chgData name="Dan Hopkins" userId="167601017ca71407" providerId="LiveId" clId="{E0E067C5-8DF7-4F93-9960-641BD7268978}" dt="2023-04-11T19:54:16.652" v="934" actId="700"/>
          <ac:spMkLst>
            <pc:docMk/>
            <pc:sldMk cId="4144331411" sldId="337"/>
            <ac:spMk id="3" creationId="{60EC8EE3-121D-E557-03F5-AF46F3BD0368}"/>
          </ac:spMkLst>
        </pc:spChg>
      </pc:sldChg>
      <pc:sldChg chg="delSp modSp mod modClrScheme chgLayout">
        <pc:chgData name="Dan Hopkins" userId="167601017ca71407" providerId="LiveId" clId="{E0E067C5-8DF7-4F93-9960-641BD7268978}" dt="2023-04-11T19:56:40.493" v="974" actId="20577"/>
        <pc:sldMkLst>
          <pc:docMk/>
          <pc:sldMk cId="2152351784" sldId="338"/>
        </pc:sldMkLst>
        <pc:spChg chg="mod ord">
          <ac:chgData name="Dan Hopkins" userId="167601017ca71407" providerId="LiveId" clId="{E0E067C5-8DF7-4F93-9960-641BD7268978}" dt="2023-04-11T19:56:40.493" v="974" actId="20577"/>
          <ac:spMkLst>
            <pc:docMk/>
            <pc:sldMk cId="2152351784" sldId="338"/>
            <ac:spMk id="2" creationId="{CA664B2B-1DFD-C2EF-3132-C3A06C390808}"/>
          </ac:spMkLst>
        </pc:spChg>
        <pc:spChg chg="del mod ord">
          <ac:chgData name="Dan Hopkins" userId="167601017ca71407" providerId="LiveId" clId="{E0E067C5-8DF7-4F93-9960-641BD7268978}" dt="2023-04-11T19:56:17.560" v="942" actId="700"/>
          <ac:spMkLst>
            <pc:docMk/>
            <pc:sldMk cId="2152351784" sldId="338"/>
            <ac:spMk id="3" creationId="{60EC8EE3-121D-E557-03F5-AF46F3BD0368}"/>
          </ac:spMkLst>
        </pc:spChg>
      </pc:sldChg>
      <pc:sldChg chg="addSp delSp modSp mod modAnim">
        <pc:chgData name="Dan Hopkins" userId="167601017ca71407" providerId="LiveId" clId="{E0E067C5-8DF7-4F93-9960-641BD7268978}" dt="2023-04-11T18:38:57.175" v="371"/>
        <pc:sldMkLst>
          <pc:docMk/>
          <pc:sldMk cId="2376570006" sldId="339"/>
        </pc:sldMkLst>
        <pc:spChg chg="del mod">
          <ac:chgData name="Dan Hopkins" userId="167601017ca71407" providerId="LiveId" clId="{E0E067C5-8DF7-4F93-9960-641BD7268978}" dt="2023-04-11T18:38:55.637" v="370"/>
          <ac:spMkLst>
            <pc:docMk/>
            <pc:sldMk cId="2376570006" sldId="339"/>
            <ac:spMk id="4" creationId="{FA647F3F-327B-7E04-077D-5F0ACD5FBFA7}"/>
          </ac:spMkLst>
        </pc:spChg>
        <pc:spChg chg="mod">
          <ac:chgData name="Dan Hopkins" userId="167601017ca71407" providerId="LiveId" clId="{E0E067C5-8DF7-4F93-9960-641BD7268978}" dt="2023-04-11T18:38:27.673" v="369" actId="20577"/>
          <ac:spMkLst>
            <pc:docMk/>
            <pc:sldMk cId="2376570006" sldId="339"/>
            <ac:spMk id="5" creationId="{9779CB6F-C3EE-97ED-F6EC-6FA06543A8E0}"/>
          </ac:spMkLst>
        </pc:spChg>
        <pc:picChg chg="add mod">
          <ac:chgData name="Dan Hopkins" userId="167601017ca71407" providerId="LiveId" clId="{E0E067C5-8DF7-4F93-9960-641BD7268978}" dt="2023-04-11T18:38:55.637" v="370"/>
          <ac:picMkLst>
            <pc:docMk/>
            <pc:sldMk cId="2376570006" sldId="339"/>
            <ac:picMk id="3" creationId="{8CE69652-DF2F-D726-5497-6FD0DF0B4467}"/>
          </ac:picMkLst>
        </pc:picChg>
      </pc:sldChg>
      <pc:sldChg chg="addSp delSp modSp mod modAnim">
        <pc:chgData name="Dan Hopkins" userId="167601017ca71407" providerId="LiveId" clId="{E0E067C5-8DF7-4F93-9960-641BD7268978}" dt="2023-04-11T18:39:17.038" v="379"/>
        <pc:sldMkLst>
          <pc:docMk/>
          <pc:sldMk cId="803324773" sldId="340"/>
        </pc:sldMkLst>
        <pc:spChg chg="del mod">
          <ac:chgData name="Dan Hopkins" userId="167601017ca71407" providerId="LiveId" clId="{E0E067C5-8DF7-4F93-9960-641BD7268978}" dt="2023-04-11T18:39:15.158" v="378"/>
          <ac:spMkLst>
            <pc:docMk/>
            <pc:sldMk cId="803324773" sldId="340"/>
            <ac:spMk id="4" creationId="{CD936F45-505D-EF99-8875-768F0B416E3E}"/>
          </ac:spMkLst>
        </pc:spChg>
        <pc:spChg chg="mod">
          <ac:chgData name="Dan Hopkins" userId="167601017ca71407" providerId="LiveId" clId="{E0E067C5-8DF7-4F93-9960-641BD7268978}" dt="2023-04-11T18:39:06.612" v="377" actId="20577"/>
          <ac:spMkLst>
            <pc:docMk/>
            <pc:sldMk cId="803324773" sldId="340"/>
            <ac:spMk id="5" creationId="{814D9C17-49C7-35E8-358D-113069FF4D81}"/>
          </ac:spMkLst>
        </pc:spChg>
        <pc:picChg chg="add mod">
          <ac:chgData name="Dan Hopkins" userId="167601017ca71407" providerId="LiveId" clId="{E0E067C5-8DF7-4F93-9960-641BD7268978}" dt="2023-04-11T18:39:15.158" v="378"/>
          <ac:picMkLst>
            <pc:docMk/>
            <pc:sldMk cId="803324773" sldId="340"/>
            <ac:picMk id="3" creationId="{960DEC51-738B-9D90-20BC-338698C62F2A}"/>
          </ac:picMkLst>
        </pc:picChg>
      </pc:sldChg>
      <pc:sldChg chg="addSp modSp mod modAnim">
        <pc:chgData name="Dan Hopkins" userId="167601017ca71407" providerId="LiveId" clId="{E0E067C5-8DF7-4F93-9960-641BD7268978}" dt="2023-04-11T18:45:13.383" v="470"/>
        <pc:sldMkLst>
          <pc:docMk/>
          <pc:sldMk cId="1211401116" sldId="342"/>
        </pc:sldMkLst>
        <pc:spChg chg="mod">
          <ac:chgData name="Dan Hopkins" userId="167601017ca71407" providerId="LiveId" clId="{E0E067C5-8DF7-4F93-9960-641BD7268978}" dt="2023-04-11T18:43:48.217" v="464" actId="20577"/>
          <ac:spMkLst>
            <pc:docMk/>
            <pc:sldMk cId="1211401116" sldId="342"/>
            <ac:spMk id="4" creationId="{5ED83A78-EEDD-2FB5-303F-89CA71841E61}"/>
          </ac:spMkLst>
        </pc:spChg>
        <pc:picChg chg="add mod">
          <ac:chgData name="Dan Hopkins" userId="167601017ca71407" providerId="LiveId" clId="{E0E067C5-8DF7-4F93-9960-641BD7268978}" dt="2023-04-11T18:45:12.105" v="469"/>
          <ac:picMkLst>
            <pc:docMk/>
            <pc:sldMk cId="1211401116" sldId="342"/>
            <ac:picMk id="3" creationId="{08DFC98D-58EE-5B30-594B-9B53ABE09AE5}"/>
          </ac:picMkLst>
        </pc:picChg>
      </pc:sldChg>
      <pc:sldChg chg="addSp delSp modSp mod modAnim">
        <pc:chgData name="Dan Hopkins" userId="167601017ca71407" providerId="LiveId" clId="{E0E067C5-8DF7-4F93-9960-641BD7268978}" dt="2023-04-11T18:44:50.279" v="468"/>
        <pc:sldMkLst>
          <pc:docMk/>
          <pc:sldMk cId="3032152282" sldId="343"/>
        </pc:sldMkLst>
        <pc:spChg chg="mod">
          <ac:chgData name="Dan Hopkins" userId="167601017ca71407" providerId="LiveId" clId="{E0E067C5-8DF7-4F93-9960-641BD7268978}" dt="2023-04-11T18:41:41.377" v="413" actId="14100"/>
          <ac:spMkLst>
            <pc:docMk/>
            <pc:sldMk cId="3032152282" sldId="343"/>
            <ac:spMk id="2" creationId="{BF5216FA-2082-FDAB-B717-47037BB2D45E}"/>
          </ac:spMkLst>
        </pc:spChg>
        <pc:spChg chg="del mod">
          <ac:chgData name="Dan Hopkins" userId="167601017ca71407" providerId="LiveId" clId="{E0E067C5-8DF7-4F93-9960-641BD7268978}" dt="2023-04-11T18:44:48.706" v="467"/>
          <ac:spMkLst>
            <pc:docMk/>
            <pc:sldMk cId="3032152282" sldId="343"/>
            <ac:spMk id="4" creationId="{B9E4FC43-A686-3B49-FB1D-913D8721481E}"/>
          </ac:spMkLst>
        </pc:spChg>
        <pc:spChg chg="mod">
          <ac:chgData name="Dan Hopkins" userId="167601017ca71407" providerId="LiveId" clId="{E0E067C5-8DF7-4F93-9960-641BD7268978}" dt="2023-04-11T18:42:05.862" v="427" actId="20577"/>
          <ac:spMkLst>
            <pc:docMk/>
            <pc:sldMk cId="3032152282" sldId="343"/>
            <ac:spMk id="5" creationId="{78B522A6-2C78-3CAD-F57E-19BE57B26EED}"/>
          </ac:spMkLst>
        </pc:spChg>
        <pc:picChg chg="add mod">
          <ac:chgData name="Dan Hopkins" userId="167601017ca71407" providerId="LiveId" clId="{E0E067C5-8DF7-4F93-9960-641BD7268978}" dt="2023-04-11T18:44:48.706" v="467"/>
          <ac:picMkLst>
            <pc:docMk/>
            <pc:sldMk cId="3032152282" sldId="343"/>
            <ac:picMk id="3" creationId="{AE61BF5C-34CA-6927-D3D7-F038BC407ACB}"/>
          </ac:picMkLst>
        </pc:picChg>
      </pc:sldChg>
      <pc:sldChg chg="addSp delSp modSp mod modAnim">
        <pc:chgData name="Dan Hopkins" userId="167601017ca71407" providerId="LiveId" clId="{E0E067C5-8DF7-4F93-9960-641BD7268978}" dt="2023-04-11T18:44:32.983" v="466"/>
        <pc:sldMkLst>
          <pc:docMk/>
          <pc:sldMk cId="1843430974" sldId="344"/>
        </pc:sldMkLst>
        <pc:spChg chg="mod">
          <ac:chgData name="Dan Hopkins" userId="167601017ca71407" providerId="LiveId" clId="{E0E067C5-8DF7-4F93-9960-641BD7268978}" dt="2023-04-11T18:41:31.896" v="412" actId="20577"/>
          <ac:spMkLst>
            <pc:docMk/>
            <pc:sldMk cId="1843430974" sldId="344"/>
            <ac:spMk id="2" creationId="{BF5216FA-2082-FDAB-B717-47037BB2D45E}"/>
          </ac:spMkLst>
        </pc:spChg>
        <pc:spChg chg="del mod">
          <ac:chgData name="Dan Hopkins" userId="167601017ca71407" providerId="LiveId" clId="{E0E067C5-8DF7-4F93-9960-641BD7268978}" dt="2023-04-11T18:44:31.133" v="465"/>
          <ac:spMkLst>
            <pc:docMk/>
            <pc:sldMk cId="1843430974" sldId="344"/>
            <ac:spMk id="4" creationId="{C2F7277F-44A1-EE75-B4C0-66D583967B3E}"/>
          </ac:spMkLst>
        </pc:spChg>
        <pc:spChg chg="mod">
          <ac:chgData name="Dan Hopkins" userId="167601017ca71407" providerId="LiveId" clId="{E0E067C5-8DF7-4F93-9960-641BD7268978}" dt="2023-04-11T18:42:10.798" v="428" actId="20577"/>
          <ac:spMkLst>
            <pc:docMk/>
            <pc:sldMk cId="1843430974" sldId="344"/>
            <ac:spMk id="5" creationId="{A7328C8B-0587-0525-BFA7-52DFD9C09869}"/>
          </ac:spMkLst>
        </pc:spChg>
        <pc:picChg chg="add mod">
          <ac:chgData name="Dan Hopkins" userId="167601017ca71407" providerId="LiveId" clId="{E0E067C5-8DF7-4F93-9960-641BD7268978}" dt="2023-04-11T18:44:31.133" v="465"/>
          <ac:picMkLst>
            <pc:docMk/>
            <pc:sldMk cId="1843430974" sldId="344"/>
            <ac:picMk id="3" creationId="{38421439-752E-C6F0-BB44-E9AD02DBBF79}"/>
          </ac:picMkLst>
        </pc:picChg>
      </pc:sldChg>
      <pc:sldChg chg="addSp delSp modSp mod">
        <pc:chgData name="Dan Hopkins" userId="167601017ca71407" providerId="LiveId" clId="{E0E067C5-8DF7-4F93-9960-641BD7268978}" dt="2023-04-11T18:47:38.059" v="499" actId="962"/>
        <pc:sldMkLst>
          <pc:docMk/>
          <pc:sldMk cId="37625585" sldId="345"/>
        </pc:sldMkLst>
        <pc:picChg chg="add del mod">
          <ac:chgData name="Dan Hopkins" userId="167601017ca71407" providerId="LiveId" clId="{E0E067C5-8DF7-4F93-9960-641BD7268978}" dt="2023-04-11T18:46:27.924" v="473"/>
          <ac:picMkLst>
            <pc:docMk/>
            <pc:sldMk cId="37625585" sldId="345"/>
            <ac:picMk id="5" creationId="{0C2A74AD-3388-F5CC-5C20-9DFBE502937B}"/>
          </ac:picMkLst>
        </pc:picChg>
        <pc:picChg chg="add mod">
          <ac:chgData name="Dan Hopkins" userId="167601017ca71407" providerId="LiveId" clId="{E0E067C5-8DF7-4F93-9960-641BD7268978}" dt="2023-04-11T18:47:38.059" v="499" actId="962"/>
          <ac:picMkLst>
            <pc:docMk/>
            <pc:sldMk cId="37625585" sldId="345"/>
            <ac:picMk id="7" creationId="{DB8B3E33-9D4F-753C-7282-7E2F94AA33B5}"/>
          </ac:picMkLst>
        </pc:picChg>
      </pc:sldChg>
      <pc:sldChg chg="addSp modSp mod">
        <pc:chgData name="Dan Hopkins" userId="167601017ca71407" providerId="LiveId" clId="{E0E067C5-8DF7-4F93-9960-641BD7268978}" dt="2023-04-11T18:06:38.404" v="254" actId="962"/>
        <pc:sldMkLst>
          <pc:docMk/>
          <pc:sldMk cId="17899592" sldId="346"/>
        </pc:sldMkLst>
        <pc:spChg chg="mod">
          <ac:chgData name="Dan Hopkins" userId="167601017ca71407" providerId="LiveId" clId="{E0E067C5-8DF7-4F93-9960-641BD7268978}" dt="2023-04-11T18:04:04.588" v="194" actId="14100"/>
          <ac:spMkLst>
            <pc:docMk/>
            <pc:sldMk cId="17899592" sldId="346"/>
            <ac:spMk id="2" creationId="{BF5216FA-2082-FDAB-B717-47037BB2D45E}"/>
          </ac:spMkLst>
        </pc:spChg>
        <pc:picChg chg="add mod">
          <ac:chgData name="Dan Hopkins" userId="167601017ca71407" providerId="LiveId" clId="{E0E067C5-8DF7-4F93-9960-641BD7268978}" dt="2023-04-11T18:06:38.404" v="254" actId="962"/>
          <ac:picMkLst>
            <pc:docMk/>
            <pc:sldMk cId="17899592" sldId="346"/>
            <ac:picMk id="5" creationId="{F496B1EA-0F4E-AEE4-2175-CD566FE07C72}"/>
          </ac:picMkLst>
        </pc:picChg>
      </pc:sldChg>
      <pc:sldChg chg="addSp delSp modSp">
        <pc:chgData name="Dan Hopkins" userId="167601017ca71407" providerId="LiveId" clId="{E0E067C5-8DF7-4F93-9960-641BD7268978}" dt="2023-04-11T18:50:26.640" v="542" actId="1076"/>
        <pc:sldMkLst>
          <pc:docMk/>
          <pc:sldMk cId="3737392371" sldId="347"/>
        </pc:sldMkLst>
        <pc:spChg chg="add del">
          <ac:chgData name="Dan Hopkins" userId="167601017ca71407" providerId="LiveId" clId="{E0E067C5-8DF7-4F93-9960-641BD7268978}" dt="2023-04-11T18:49:56.620" v="502"/>
          <ac:spMkLst>
            <pc:docMk/>
            <pc:sldMk cId="3737392371" sldId="347"/>
            <ac:spMk id="3" creationId="{9D43EB8F-259C-F940-A110-2EB92D40BF1E}"/>
          </ac:spMkLst>
        </pc:spChg>
        <pc:picChg chg="add del mod">
          <ac:chgData name="Dan Hopkins" userId="167601017ca71407" providerId="LiveId" clId="{E0E067C5-8DF7-4F93-9960-641BD7268978}" dt="2023-04-11T18:48:26.065" v="501" actId="931"/>
          <ac:picMkLst>
            <pc:docMk/>
            <pc:sldMk cId="3737392371" sldId="347"/>
            <ac:picMk id="5" creationId="{DD4288A7-B889-4FBA-64C4-86389265626F}"/>
          </ac:picMkLst>
        </pc:picChg>
        <pc:picChg chg="add mod">
          <ac:chgData name="Dan Hopkins" userId="167601017ca71407" providerId="LiveId" clId="{E0E067C5-8DF7-4F93-9960-641BD7268978}" dt="2023-04-11T18:50:26.640" v="542" actId="1076"/>
          <ac:picMkLst>
            <pc:docMk/>
            <pc:sldMk cId="3737392371" sldId="347"/>
            <ac:picMk id="7" creationId="{04A8FCC0-63D8-E5F3-909F-8A438F1002EC}"/>
          </ac:picMkLst>
        </pc:picChg>
      </pc:sldChg>
      <pc:sldChg chg="addSp modSp mod modAnim">
        <pc:chgData name="Dan Hopkins" userId="167601017ca71407" providerId="LiveId" clId="{E0E067C5-8DF7-4F93-9960-641BD7268978}" dt="2023-04-11T18:28:08.215" v="264"/>
        <pc:sldMkLst>
          <pc:docMk/>
          <pc:sldMk cId="4139191932" sldId="349"/>
        </pc:sldMkLst>
        <pc:spChg chg="mod">
          <ac:chgData name="Dan Hopkins" userId="167601017ca71407" providerId="LiveId" clId="{E0E067C5-8DF7-4F93-9960-641BD7268978}" dt="2023-04-11T18:27:24.915" v="262" actId="20577"/>
          <ac:spMkLst>
            <pc:docMk/>
            <pc:sldMk cId="4139191932" sldId="349"/>
            <ac:spMk id="3" creationId="{0E040651-260D-85E7-7C1A-D16379D81DF2}"/>
          </ac:spMkLst>
        </pc:spChg>
        <pc:picChg chg="add mod">
          <ac:chgData name="Dan Hopkins" userId="167601017ca71407" providerId="LiveId" clId="{E0E067C5-8DF7-4F93-9960-641BD7268978}" dt="2023-04-11T18:28:06.874" v="263"/>
          <ac:picMkLst>
            <pc:docMk/>
            <pc:sldMk cId="4139191932" sldId="349"/>
            <ac:picMk id="4" creationId="{34561411-415A-86BB-1A8A-EBC4CD25AA16}"/>
          </ac:picMkLst>
        </pc:picChg>
      </pc:sldChg>
      <pc:sldChg chg="addSp modSp mod modAnim">
        <pc:chgData name="Dan Hopkins" userId="167601017ca71407" providerId="LiveId" clId="{E0E067C5-8DF7-4F93-9960-641BD7268978}" dt="2023-04-11T18:03:50.386" v="192"/>
        <pc:sldMkLst>
          <pc:docMk/>
          <pc:sldMk cId="205704844" sldId="350"/>
        </pc:sldMkLst>
        <pc:spChg chg="mod">
          <ac:chgData name="Dan Hopkins" userId="167601017ca71407" providerId="LiveId" clId="{E0E067C5-8DF7-4F93-9960-641BD7268978}" dt="2023-04-11T18:03:35.783" v="190" actId="20577"/>
          <ac:spMkLst>
            <pc:docMk/>
            <pc:sldMk cId="205704844" sldId="350"/>
            <ac:spMk id="3" creationId="{8DD8D3D9-0EED-A386-15BF-C826161D9B8C}"/>
          </ac:spMkLst>
        </pc:spChg>
        <pc:picChg chg="add mod">
          <ac:chgData name="Dan Hopkins" userId="167601017ca71407" providerId="LiveId" clId="{E0E067C5-8DF7-4F93-9960-641BD7268978}" dt="2023-04-11T18:03:49.304" v="191"/>
          <ac:picMkLst>
            <pc:docMk/>
            <pc:sldMk cId="205704844" sldId="350"/>
            <ac:picMk id="4" creationId="{7177A00C-6A03-521B-EE8B-4ED37483B7F4}"/>
          </ac:picMkLst>
        </pc:picChg>
      </pc:sldChg>
    </pc:docChg>
  </pc:docChgLst>
  <pc:docChgLst>
    <pc:chgData name="Léonie Watson" userId="7853d41a-951d-43f6-89b9-b8bf3f294f0c" providerId="ADAL" clId="{E574A8AB-8930-46B7-8498-8E5A85B2B071}"/>
    <pc:docChg chg="undo redo custSel addSld delSld modSld sldOrd modMainMaster modSection">
      <pc:chgData name="Léonie Watson" userId="7853d41a-951d-43f6-89b9-b8bf3f294f0c" providerId="ADAL" clId="{E574A8AB-8930-46B7-8498-8E5A85B2B071}" dt="2023-04-10T19:45:35.723" v="1714" actId="47"/>
      <pc:docMkLst>
        <pc:docMk/>
      </pc:docMkLst>
      <pc:sldChg chg="del">
        <pc:chgData name="Léonie Watson" userId="7853d41a-951d-43f6-89b9-b8bf3f294f0c" providerId="ADAL" clId="{E574A8AB-8930-46B7-8498-8E5A85B2B071}" dt="2023-04-10T18:39:19.973" v="453" actId="47"/>
        <pc:sldMkLst>
          <pc:docMk/>
          <pc:sldMk cId="228104778" sldId="256"/>
        </pc:sldMkLst>
      </pc:sldChg>
      <pc:sldChg chg="add del">
        <pc:chgData name="Léonie Watson" userId="7853d41a-951d-43f6-89b9-b8bf3f294f0c" providerId="ADAL" clId="{E574A8AB-8930-46B7-8498-8E5A85B2B071}" dt="2023-04-10T16:19:01.965" v="2"/>
        <pc:sldMkLst>
          <pc:docMk/>
          <pc:sldMk cId="1241124948" sldId="257"/>
        </pc:sldMkLst>
      </pc:sldChg>
      <pc:sldChg chg="add del">
        <pc:chgData name="Léonie Watson" userId="7853d41a-951d-43f6-89b9-b8bf3f294f0c" providerId="ADAL" clId="{E574A8AB-8930-46B7-8498-8E5A85B2B071}" dt="2023-04-10T16:20:29.174" v="5"/>
        <pc:sldMkLst>
          <pc:docMk/>
          <pc:sldMk cId="2332093046" sldId="258"/>
        </pc:sldMkLst>
      </pc:sldChg>
      <pc:sldChg chg="add del">
        <pc:chgData name="Léonie Watson" userId="7853d41a-951d-43f6-89b9-b8bf3f294f0c" providerId="ADAL" clId="{E574A8AB-8930-46B7-8498-8E5A85B2B071}" dt="2023-04-10T16:20:29.174" v="5"/>
        <pc:sldMkLst>
          <pc:docMk/>
          <pc:sldMk cId="599651307" sldId="259"/>
        </pc:sldMkLst>
      </pc:sldChg>
      <pc:sldChg chg="add del">
        <pc:chgData name="Léonie Watson" userId="7853d41a-951d-43f6-89b9-b8bf3f294f0c" providerId="ADAL" clId="{E574A8AB-8930-46B7-8498-8E5A85B2B071}" dt="2023-04-10T16:20:29.174" v="5"/>
        <pc:sldMkLst>
          <pc:docMk/>
          <pc:sldMk cId="1140520116" sldId="262"/>
        </pc:sldMkLst>
      </pc:sldChg>
      <pc:sldChg chg="add del">
        <pc:chgData name="Léonie Watson" userId="7853d41a-951d-43f6-89b9-b8bf3f294f0c" providerId="ADAL" clId="{E574A8AB-8930-46B7-8498-8E5A85B2B071}" dt="2023-04-10T16:20:29.174" v="5"/>
        <pc:sldMkLst>
          <pc:docMk/>
          <pc:sldMk cId="2742990306" sldId="263"/>
        </pc:sldMkLst>
      </pc:sldChg>
      <pc:sldChg chg="add del">
        <pc:chgData name="Léonie Watson" userId="7853d41a-951d-43f6-89b9-b8bf3f294f0c" providerId="ADAL" clId="{E574A8AB-8930-46B7-8498-8E5A85B2B071}" dt="2023-04-10T16:20:29.174" v="5"/>
        <pc:sldMkLst>
          <pc:docMk/>
          <pc:sldMk cId="1706416805" sldId="264"/>
        </pc:sldMkLst>
      </pc:sldChg>
      <pc:sldChg chg="add del">
        <pc:chgData name="Léonie Watson" userId="7853d41a-951d-43f6-89b9-b8bf3f294f0c" providerId="ADAL" clId="{E574A8AB-8930-46B7-8498-8E5A85B2B071}" dt="2023-04-10T16:20:29.174" v="5"/>
        <pc:sldMkLst>
          <pc:docMk/>
          <pc:sldMk cId="2048873" sldId="265"/>
        </pc:sldMkLst>
      </pc:sldChg>
      <pc:sldChg chg="modSp add del mod modClrScheme chgLayout">
        <pc:chgData name="Léonie Watson" userId="7853d41a-951d-43f6-89b9-b8bf3f294f0c" providerId="ADAL" clId="{E574A8AB-8930-46B7-8498-8E5A85B2B071}" dt="2023-04-10T17:06:10.874" v="55"/>
        <pc:sldMkLst>
          <pc:docMk/>
          <pc:sldMk cId="3314155705" sldId="266"/>
        </pc:sldMkLst>
        <pc:spChg chg="mod ord">
          <ac:chgData name="Léonie Watson" userId="7853d41a-951d-43f6-89b9-b8bf3f294f0c" providerId="ADAL" clId="{E574A8AB-8930-46B7-8498-8E5A85B2B071}" dt="2023-04-10T17:05:50.222" v="50" actId="700"/>
          <ac:spMkLst>
            <pc:docMk/>
            <pc:sldMk cId="3314155705" sldId="266"/>
            <ac:spMk id="2" creationId="{BF5216FA-2082-FDAB-B717-47037BB2D45E}"/>
          </ac:spMkLst>
        </pc:spChg>
        <pc:spChg chg="mod ord">
          <ac:chgData name="Léonie Watson" userId="7853d41a-951d-43f6-89b9-b8bf3f294f0c" providerId="ADAL" clId="{E574A8AB-8930-46B7-8498-8E5A85B2B071}" dt="2023-04-10T17:06:10.874" v="55"/>
          <ac:spMkLst>
            <pc:docMk/>
            <pc:sldMk cId="3314155705" sldId="266"/>
            <ac:spMk id="4" creationId="{0B7661A7-E280-1642-83FE-AD68414F7787}"/>
          </ac:spMkLst>
        </pc:spChg>
      </pc:sldChg>
      <pc:sldChg chg="modSp add del mod modClrScheme chgLayout">
        <pc:chgData name="Léonie Watson" userId="7853d41a-951d-43f6-89b9-b8bf3f294f0c" providerId="ADAL" clId="{E574A8AB-8930-46B7-8498-8E5A85B2B071}" dt="2023-04-10T17:08:37.246" v="85" actId="20577"/>
        <pc:sldMkLst>
          <pc:docMk/>
          <pc:sldMk cId="3666871779" sldId="267"/>
        </pc:sldMkLst>
        <pc:spChg chg="mod ord">
          <ac:chgData name="Léonie Watson" userId="7853d41a-951d-43f6-89b9-b8bf3f294f0c" providerId="ADAL" clId="{E574A8AB-8930-46B7-8498-8E5A85B2B071}" dt="2023-04-10T17:06:33.933" v="57" actId="700"/>
          <ac:spMkLst>
            <pc:docMk/>
            <pc:sldMk cId="3666871779" sldId="267"/>
            <ac:spMk id="2" creationId="{BF5216FA-2082-FDAB-B717-47037BB2D45E}"/>
          </ac:spMkLst>
        </pc:spChg>
        <pc:spChg chg="mod ord">
          <ac:chgData name="Léonie Watson" userId="7853d41a-951d-43f6-89b9-b8bf3f294f0c" providerId="ADAL" clId="{E574A8AB-8930-46B7-8498-8E5A85B2B071}" dt="2023-04-10T17:08:37.246" v="85" actId="20577"/>
          <ac:spMkLst>
            <pc:docMk/>
            <pc:sldMk cId="3666871779" sldId="267"/>
            <ac:spMk id="4" creationId="{85B3683C-9FE4-2381-0AD0-5BFEC0CEB7E5}"/>
          </ac:spMkLst>
        </pc:spChg>
      </pc:sldChg>
      <pc:sldChg chg="modSp add del mod modClrScheme chgLayout">
        <pc:chgData name="Léonie Watson" userId="7853d41a-951d-43f6-89b9-b8bf3f294f0c" providerId="ADAL" clId="{E574A8AB-8930-46B7-8498-8E5A85B2B071}" dt="2023-04-10T17:08:23.897" v="83" actId="20577"/>
        <pc:sldMkLst>
          <pc:docMk/>
          <pc:sldMk cId="2659340080" sldId="268"/>
        </pc:sldMkLst>
        <pc:spChg chg="mod ord">
          <ac:chgData name="Léonie Watson" userId="7853d41a-951d-43f6-89b9-b8bf3f294f0c" providerId="ADAL" clId="{E574A8AB-8930-46B7-8498-8E5A85B2B071}" dt="2023-04-10T17:07:06.874" v="63" actId="700"/>
          <ac:spMkLst>
            <pc:docMk/>
            <pc:sldMk cId="2659340080" sldId="268"/>
            <ac:spMk id="2" creationId="{BF5216FA-2082-FDAB-B717-47037BB2D45E}"/>
          </ac:spMkLst>
        </pc:spChg>
        <pc:spChg chg="mod ord">
          <ac:chgData name="Léonie Watson" userId="7853d41a-951d-43f6-89b9-b8bf3f294f0c" providerId="ADAL" clId="{E574A8AB-8930-46B7-8498-8E5A85B2B071}" dt="2023-04-10T17:08:23.897" v="83" actId="20577"/>
          <ac:spMkLst>
            <pc:docMk/>
            <pc:sldMk cId="2659340080" sldId="268"/>
            <ac:spMk id="5" creationId="{02C3DFEE-BE43-D48E-A620-CD098763CCF1}"/>
          </ac:spMkLst>
        </pc:spChg>
      </pc:sldChg>
      <pc:sldChg chg="modSp add del mod modClrScheme chgLayout">
        <pc:chgData name="Léonie Watson" userId="7853d41a-951d-43f6-89b9-b8bf3f294f0c" providerId="ADAL" clId="{E574A8AB-8930-46B7-8498-8E5A85B2B071}" dt="2023-04-10T17:07:57.474" v="77"/>
        <pc:sldMkLst>
          <pc:docMk/>
          <pc:sldMk cId="873508705" sldId="269"/>
        </pc:sldMkLst>
        <pc:spChg chg="mod ord">
          <ac:chgData name="Léonie Watson" userId="7853d41a-951d-43f6-89b9-b8bf3f294f0c" providerId="ADAL" clId="{E574A8AB-8930-46B7-8498-8E5A85B2B071}" dt="2023-04-10T17:07:32.109" v="71" actId="700"/>
          <ac:spMkLst>
            <pc:docMk/>
            <pc:sldMk cId="873508705" sldId="269"/>
            <ac:spMk id="2" creationId="{BF5216FA-2082-FDAB-B717-47037BB2D45E}"/>
          </ac:spMkLst>
        </pc:spChg>
        <pc:spChg chg="mod ord">
          <ac:chgData name="Léonie Watson" userId="7853d41a-951d-43f6-89b9-b8bf3f294f0c" providerId="ADAL" clId="{E574A8AB-8930-46B7-8498-8E5A85B2B071}" dt="2023-04-10T17:07:57.474" v="77"/>
          <ac:spMkLst>
            <pc:docMk/>
            <pc:sldMk cId="873508705" sldId="269"/>
            <ac:spMk id="4" creationId="{EA9DE31C-E587-5871-0060-218ED57A05CC}"/>
          </ac:spMkLst>
        </pc:spChg>
      </pc:sldChg>
      <pc:sldChg chg="addSp delSp modSp add del mod modClrScheme chgLayout">
        <pc:chgData name="Léonie Watson" userId="7853d41a-951d-43f6-89b9-b8bf3f294f0c" providerId="ADAL" clId="{E574A8AB-8930-46B7-8498-8E5A85B2B071}" dt="2023-04-10T17:10:51.436" v="152" actId="20577"/>
        <pc:sldMkLst>
          <pc:docMk/>
          <pc:sldMk cId="4237318543" sldId="270"/>
        </pc:sldMkLst>
        <pc:spChg chg="mod ord">
          <ac:chgData name="Léonie Watson" userId="7853d41a-951d-43f6-89b9-b8bf3f294f0c" providerId="ADAL" clId="{E574A8AB-8930-46B7-8498-8E5A85B2B071}" dt="2023-04-10T17:09:24.001" v="86" actId="700"/>
          <ac:spMkLst>
            <pc:docMk/>
            <pc:sldMk cId="4237318543" sldId="270"/>
            <ac:spMk id="2" creationId="{BF5216FA-2082-FDAB-B717-47037BB2D45E}"/>
          </ac:spMkLst>
        </pc:spChg>
        <pc:spChg chg="add mod ord">
          <ac:chgData name="Léonie Watson" userId="7853d41a-951d-43f6-89b9-b8bf3f294f0c" providerId="ADAL" clId="{E574A8AB-8930-46B7-8498-8E5A85B2B071}" dt="2023-04-10T17:10:51.436" v="152" actId="20577"/>
          <ac:spMkLst>
            <pc:docMk/>
            <pc:sldMk cId="4237318543" sldId="270"/>
            <ac:spMk id="3" creationId="{BAEFA669-4C42-C3C9-D1E2-A76731B5C14C}"/>
          </ac:spMkLst>
        </pc:spChg>
        <pc:spChg chg="del mod ord">
          <ac:chgData name="Léonie Watson" userId="7853d41a-951d-43f6-89b9-b8bf3f294f0c" providerId="ADAL" clId="{E574A8AB-8930-46B7-8498-8E5A85B2B071}" dt="2023-04-10T17:09:24.001" v="86" actId="700"/>
          <ac:spMkLst>
            <pc:docMk/>
            <pc:sldMk cId="4237318543" sldId="270"/>
            <ac:spMk id="4" creationId="{C2D77351-7F47-07C9-6FCA-05974D8B45E8}"/>
          </ac:spMkLst>
        </pc:spChg>
      </pc:sldChg>
      <pc:sldChg chg="modSp add del mod modClrScheme chgLayout">
        <pc:chgData name="Léonie Watson" userId="7853d41a-951d-43f6-89b9-b8bf3f294f0c" providerId="ADAL" clId="{E574A8AB-8930-46B7-8498-8E5A85B2B071}" dt="2023-04-10T17:10:19.147" v="95" actId="20577"/>
        <pc:sldMkLst>
          <pc:docMk/>
          <pc:sldMk cId="3662839163" sldId="271"/>
        </pc:sldMkLst>
        <pc:spChg chg="mod ord">
          <ac:chgData name="Léonie Watson" userId="7853d41a-951d-43f6-89b9-b8bf3f294f0c" providerId="ADAL" clId="{E574A8AB-8930-46B7-8498-8E5A85B2B071}" dt="2023-04-10T17:09:33.569" v="87" actId="700"/>
          <ac:spMkLst>
            <pc:docMk/>
            <pc:sldMk cId="3662839163" sldId="271"/>
            <ac:spMk id="2" creationId="{BF5216FA-2082-FDAB-B717-47037BB2D45E}"/>
          </ac:spMkLst>
        </pc:spChg>
        <pc:spChg chg="mod ord">
          <ac:chgData name="Léonie Watson" userId="7853d41a-951d-43f6-89b9-b8bf3f294f0c" providerId="ADAL" clId="{E574A8AB-8930-46B7-8498-8E5A85B2B071}" dt="2023-04-10T17:10:19.147" v="95" actId="20577"/>
          <ac:spMkLst>
            <pc:docMk/>
            <pc:sldMk cId="3662839163" sldId="271"/>
            <ac:spMk id="4" creationId="{6447C5BC-C1F7-D11B-BEF9-EAF297FC6144}"/>
          </ac:spMkLst>
        </pc:spChg>
      </pc:sldChg>
      <pc:sldChg chg="add del">
        <pc:chgData name="Léonie Watson" userId="7853d41a-951d-43f6-89b9-b8bf3f294f0c" providerId="ADAL" clId="{E574A8AB-8930-46B7-8498-8E5A85B2B071}" dt="2023-04-10T16:20:29.174" v="5"/>
        <pc:sldMkLst>
          <pc:docMk/>
          <pc:sldMk cId="3882907113" sldId="274"/>
        </pc:sldMkLst>
      </pc:sldChg>
      <pc:sldChg chg="add del">
        <pc:chgData name="Léonie Watson" userId="7853d41a-951d-43f6-89b9-b8bf3f294f0c" providerId="ADAL" clId="{E574A8AB-8930-46B7-8498-8E5A85B2B071}" dt="2023-04-10T16:20:29.174" v="5"/>
        <pc:sldMkLst>
          <pc:docMk/>
          <pc:sldMk cId="3611191950" sldId="275"/>
        </pc:sldMkLst>
      </pc:sldChg>
      <pc:sldChg chg="add del">
        <pc:chgData name="Léonie Watson" userId="7853d41a-951d-43f6-89b9-b8bf3f294f0c" providerId="ADAL" clId="{E574A8AB-8930-46B7-8498-8E5A85B2B071}" dt="2023-04-10T16:20:29.174" v="5"/>
        <pc:sldMkLst>
          <pc:docMk/>
          <pc:sldMk cId="2476548647" sldId="280"/>
        </pc:sldMkLst>
      </pc:sldChg>
      <pc:sldChg chg="add del">
        <pc:chgData name="Léonie Watson" userId="7853d41a-951d-43f6-89b9-b8bf3f294f0c" providerId="ADAL" clId="{E574A8AB-8930-46B7-8498-8E5A85B2B071}" dt="2023-04-10T16:20:29.174" v="5"/>
        <pc:sldMkLst>
          <pc:docMk/>
          <pc:sldMk cId="1940479115" sldId="281"/>
        </pc:sldMkLst>
      </pc:sldChg>
      <pc:sldChg chg="add del">
        <pc:chgData name="Léonie Watson" userId="7853d41a-951d-43f6-89b9-b8bf3f294f0c" providerId="ADAL" clId="{E574A8AB-8930-46B7-8498-8E5A85B2B071}" dt="2023-04-10T16:20:29.174" v="5"/>
        <pc:sldMkLst>
          <pc:docMk/>
          <pc:sldMk cId="1234712428" sldId="282"/>
        </pc:sldMkLst>
      </pc:sldChg>
      <pc:sldChg chg="addSp delSp modSp add del mod modClrScheme chgLayout modNotesTx">
        <pc:chgData name="Léonie Watson" userId="7853d41a-951d-43f6-89b9-b8bf3f294f0c" providerId="ADAL" clId="{E574A8AB-8930-46B7-8498-8E5A85B2B071}" dt="2023-04-10T19:37:04.862" v="1608" actId="20577"/>
        <pc:sldMkLst>
          <pc:docMk/>
          <pc:sldMk cId="714837150" sldId="284"/>
        </pc:sldMkLst>
        <pc:spChg chg="del mod ord">
          <ac:chgData name="Léonie Watson" userId="7853d41a-951d-43f6-89b9-b8bf3f294f0c" providerId="ADAL" clId="{E574A8AB-8930-46B7-8498-8E5A85B2B071}" dt="2023-04-10T18:44:17.241" v="472" actId="478"/>
          <ac:spMkLst>
            <pc:docMk/>
            <pc:sldMk cId="714837150" sldId="284"/>
            <ac:spMk id="2" creationId="{BF5216FA-2082-FDAB-B717-47037BB2D45E}"/>
          </ac:spMkLst>
        </pc:spChg>
        <pc:spChg chg="del mod ord">
          <ac:chgData name="Léonie Watson" userId="7853d41a-951d-43f6-89b9-b8bf3f294f0c" providerId="ADAL" clId="{E574A8AB-8930-46B7-8498-8E5A85B2B071}" dt="2023-04-10T17:24:59.564" v="280" actId="700"/>
          <ac:spMkLst>
            <pc:docMk/>
            <pc:sldMk cId="714837150" sldId="284"/>
            <ac:spMk id="3" creationId="{9D43EB8F-259C-F940-A110-2EB92D40BF1E}"/>
          </ac:spMkLst>
        </pc:spChg>
        <pc:spChg chg="add mod">
          <ac:chgData name="Léonie Watson" userId="7853d41a-951d-43f6-89b9-b8bf3f294f0c" providerId="ADAL" clId="{E574A8AB-8930-46B7-8498-8E5A85B2B071}" dt="2023-04-10T19:37:04.862" v="1608" actId="20577"/>
          <ac:spMkLst>
            <pc:docMk/>
            <pc:sldMk cId="714837150" sldId="284"/>
            <ac:spMk id="3" creationId="{C38B74AD-C642-DB14-8A34-60C7172A1834}"/>
          </ac:spMkLst>
        </pc:spChg>
        <pc:spChg chg="add del mod ord">
          <ac:chgData name="Léonie Watson" userId="7853d41a-951d-43f6-89b9-b8bf3f294f0c" providerId="ADAL" clId="{E574A8AB-8930-46B7-8498-8E5A85B2B071}" dt="2023-04-10T18:44:17.241" v="472" actId="478"/>
          <ac:spMkLst>
            <pc:docMk/>
            <pc:sldMk cId="714837150" sldId="284"/>
            <ac:spMk id="4" creationId="{92B5BB1C-9206-B089-2DC4-56720DF770B4}"/>
          </ac:spMkLst>
        </pc:spChg>
        <pc:spChg chg="add del mod ord">
          <ac:chgData name="Léonie Watson" userId="7853d41a-951d-43f6-89b9-b8bf3f294f0c" providerId="ADAL" clId="{E574A8AB-8930-46B7-8498-8E5A85B2B071}" dt="2023-04-10T18:44:17.241" v="472" actId="478"/>
          <ac:spMkLst>
            <pc:docMk/>
            <pc:sldMk cId="714837150" sldId="284"/>
            <ac:spMk id="5" creationId="{7810D0E9-A5A1-3399-E8AB-03778C93ADA4}"/>
          </ac:spMkLst>
        </pc:spChg>
        <pc:spChg chg="add mod">
          <ac:chgData name="Léonie Watson" userId="7853d41a-951d-43f6-89b9-b8bf3f294f0c" providerId="ADAL" clId="{E574A8AB-8930-46B7-8498-8E5A85B2B071}" dt="2023-04-10T18:46:01.592" v="535" actId="20577"/>
          <ac:spMkLst>
            <pc:docMk/>
            <pc:sldMk cId="714837150" sldId="284"/>
            <ac:spMk id="7" creationId="{26D14D0D-EF1B-D7F2-7E23-350B3423E3F2}"/>
          </ac:spMkLst>
        </pc:spChg>
      </pc:sldChg>
      <pc:sldChg chg="addSp delSp modSp add del mod modClrScheme chgLayout modNotesTx">
        <pc:chgData name="Léonie Watson" userId="7853d41a-951d-43f6-89b9-b8bf3f294f0c" providerId="ADAL" clId="{E574A8AB-8930-46B7-8498-8E5A85B2B071}" dt="2023-04-10T18:57:08.894" v="889"/>
        <pc:sldMkLst>
          <pc:docMk/>
          <pc:sldMk cId="4221094740" sldId="285"/>
        </pc:sldMkLst>
        <pc:spChg chg="mod ord">
          <ac:chgData name="Léonie Watson" userId="7853d41a-951d-43f6-89b9-b8bf3f294f0c" providerId="ADAL" clId="{E574A8AB-8930-46B7-8498-8E5A85B2B071}" dt="2023-04-10T17:25:22.655" v="282" actId="700"/>
          <ac:spMkLst>
            <pc:docMk/>
            <pc:sldMk cId="4221094740" sldId="285"/>
            <ac:spMk id="2" creationId="{BF5216FA-2082-FDAB-B717-47037BB2D45E}"/>
          </ac:spMkLst>
        </pc:spChg>
        <pc:spChg chg="del mod ord">
          <ac:chgData name="Léonie Watson" userId="7853d41a-951d-43f6-89b9-b8bf3f294f0c" providerId="ADAL" clId="{E574A8AB-8930-46B7-8498-8E5A85B2B071}" dt="2023-04-10T17:25:22.655" v="282" actId="700"/>
          <ac:spMkLst>
            <pc:docMk/>
            <pc:sldMk cId="4221094740" sldId="285"/>
            <ac:spMk id="3" creationId="{9D43EB8F-259C-F940-A110-2EB92D40BF1E}"/>
          </ac:spMkLst>
        </pc:spChg>
        <pc:spChg chg="add mod ord">
          <ac:chgData name="Léonie Watson" userId="7853d41a-951d-43f6-89b9-b8bf3f294f0c" providerId="ADAL" clId="{E574A8AB-8930-46B7-8498-8E5A85B2B071}" dt="2023-04-10T18:54:21.113" v="851" actId="20577"/>
          <ac:spMkLst>
            <pc:docMk/>
            <pc:sldMk cId="4221094740" sldId="285"/>
            <ac:spMk id="4" creationId="{EBD76734-A5E9-1A15-3F66-EF3117FD34D5}"/>
          </ac:spMkLst>
        </pc:spChg>
        <pc:spChg chg="add mod ord">
          <ac:chgData name="Léonie Watson" userId="7853d41a-951d-43f6-89b9-b8bf3f294f0c" providerId="ADAL" clId="{E574A8AB-8930-46B7-8498-8E5A85B2B071}" dt="2023-04-10T17:25:22.655" v="282" actId="700"/>
          <ac:spMkLst>
            <pc:docMk/>
            <pc:sldMk cId="4221094740" sldId="285"/>
            <ac:spMk id="5" creationId="{DE545FF0-DC41-9359-004A-BD23661F0C5D}"/>
          </ac:spMkLst>
        </pc:spChg>
      </pc:sldChg>
      <pc:sldChg chg="addSp delSp modSp add del mod modClrScheme chgLayout modNotesTx">
        <pc:chgData name="Léonie Watson" userId="7853d41a-951d-43f6-89b9-b8bf3f294f0c" providerId="ADAL" clId="{E574A8AB-8930-46B7-8498-8E5A85B2B071}" dt="2023-04-10T19:03:41.642" v="1276" actId="20577"/>
        <pc:sldMkLst>
          <pc:docMk/>
          <pc:sldMk cId="648485151" sldId="286"/>
        </pc:sldMkLst>
        <pc:spChg chg="mod ord">
          <ac:chgData name="Léonie Watson" userId="7853d41a-951d-43f6-89b9-b8bf3f294f0c" providerId="ADAL" clId="{E574A8AB-8930-46B7-8498-8E5A85B2B071}" dt="2023-04-10T17:25:36.858" v="284" actId="700"/>
          <ac:spMkLst>
            <pc:docMk/>
            <pc:sldMk cId="648485151" sldId="286"/>
            <ac:spMk id="2" creationId="{BF5216FA-2082-FDAB-B717-47037BB2D45E}"/>
          </ac:spMkLst>
        </pc:spChg>
        <pc:spChg chg="del mod ord">
          <ac:chgData name="Léonie Watson" userId="7853d41a-951d-43f6-89b9-b8bf3f294f0c" providerId="ADAL" clId="{E574A8AB-8930-46B7-8498-8E5A85B2B071}" dt="2023-04-10T17:25:36.858" v="284" actId="700"/>
          <ac:spMkLst>
            <pc:docMk/>
            <pc:sldMk cId="648485151" sldId="286"/>
            <ac:spMk id="3" creationId="{9D43EB8F-259C-F940-A110-2EB92D40BF1E}"/>
          </ac:spMkLst>
        </pc:spChg>
        <pc:spChg chg="add mod ord">
          <ac:chgData name="Léonie Watson" userId="7853d41a-951d-43f6-89b9-b8bf3f294f0c" providerId="ADAL" clId="{E574A8AB-8930-46B7-8498-8E5A85B2B071}" dt="2023-04-10T19:03:41.642" v="1276" actId="20577"/>
          <ac:spMkLst>
            <pc:docMk/>
            <pc:sldMk cId="648485151" sldId="286"/>
            <ac:spMk id="4" creationId="{603128D6-C881-170A-9C93-69A2B29DD14A}"/>
          </ac:spMkLst>
        </pc:spChg>
        <pc:spChg chg="add mod ord">
          <ac:chgData name="Léonie Watson" userId="7853d41a-951d-43f6-89b9-b8bf3f294f0c" providerId="ADAL" clId="{E574A8AB-8930-46B7-8498-8E5A85B2B071}" dt="2023-04-10T17:25:36.858" v="284" actId="700"/>
          <ac:spMkLst>
            <pc:docMk/>
            <pc:sldMk cId="648485151" sldId="286"/>
            <ac:spMk id="5" creationId="{EE80815F-D044-E8D1-8022-277FC7401623}"/>
          </ac:spMkLst>
        </pc:spChg>
      </pc:sldChg>
      <pc:sldChg chg="addSp delSp modSp add del mod modClrScheme chgLayout modNotesTx">
        <pc:chgData name="Léonie Watson" userId="7853d41a-951d-43f6-89b9-b8bf3f294f0c" providerId="ADAL" clId="{E574A8AB-8930-46B7-8498-8E5A85B2B071}" dt="2023-04-10T19:00:45.088" v="1095" actId="20577"/>
        <pc:sldMkLst>
          <pc:docMk/>
          <pc:sldMk cId="1143376584" sldId="287"/>
        </pc:sldMkLst>
        <pc:spChg chg="mod ord">
          <ac:chgData name="Léonie Watson" userId="7853d41a-951d-43f6-89b9-b8bf3f294f0c" providerId="ADAL" clId="{E574A8AB-8930-46B7-8498-8E5A85B2B071}" dt="2023-04-10T17:25:30.134" v="283" actId="700"/>
          <ac:spMkLst>
            <pc:docMk/>
            <pc:sldMk cId="1143376584" sldId="287"/>
            <ac:spMk id="2" creationId="{BF5216FA-2082-FDAB-B717-47037BB2D45E}"/>
          </ac:spMkLst>
        </pc:spChg>
        <pc:spChg chg="del mod ord">
          <ac:chgData name="Léonie Watson" userId="7853d41a-951d-43f6-89b9-b8bf3f294f0c" providerId="ADAL" clId="{E574A8AB-8930-46B7-8498-8E5A85B2B071}" dt="2023-04-10T17:25:30.134" v="283" actId="700"/>
          <ac:spMkLst>
            <pc:docMk/>
            <pc:sldMk cId="1143376584" sldId="287"/>
            <ac:spMk id="3" creationId="{9D43EB8F-259C-F940-A110-2EB92D40BF1E}"/>
          </ac:spMkLst>
        </pc:spChg>
        <pc:spChg chg="add mod ord">
          <ac:chgData name="Léonie Watson" userId="7853d41a-951d-43f6-89b9-b8bf3f294f0c" providerId="ADAL" clId="{E574A8AB-8930-46B7-8498-8E5A85B2B071}" dt="2023-04-10T19:00:45.088" v="1095" actId="20577"/>
          <ac:spMkLst>
            <pc:docMk/>
            <pc:sldMk cId="1143376584" sldId="287"/>
            <ac:spMk id="4" creationId="{3A076D3E-6EFD-0D03-EA87-1226EC9710A9}"/>
          </ac:spMkLst>
        </pc:spChg>
        <pc:spChg chg="add mod ord">
          <ac:chgData name="Léonie Watson" userId="7853d41a-951d-43f6-89b9-b8bf3f294f0c" providerId="ADAL" clId="{E574A8AB-8930-46B7-8498-8E5A85B2B071}" dt="2023-04-10T17:25:30.134" v="283" actId="700"/>
          <ac:spMkLst>
            <pc:docMk/>
            <pc:sldMk cId="1143376584" sldId="287"/>
            <ac:spMk id="5" creationId="{4CE92AFB-C351-865A-532D-1A235F0126A2}"/>
          </ac:spMkLst>
        </pc:spChg>
      </pc:sldChg>
      <pc:sldChg chg="addSp delSp modSp add del mod modClrScheme chgLayout">
        <pc:chgData name="Léonie Watson" userId="7853d41a-951d-43f6-89b9-b8bf3f294f0c" providerId="ADAL" clId="{E574A8AB-8930-46B7-8498-8E5A85B2B071}" dt="2023-04-10T17:43:43.512" v="310"/>
        <pc:sldMkLst>
          <pc:docMk/>
          <pc:sldMk cId="1654498369" sldId="288"/>
        </pc:sldMkLst>
        <pc:spChg chg="mod ord">
          <ac:chgData name="Léonie Watson" userId="7853d41a-951d-43f6-89b9-b8bf3f294f0c" providerId="ADAL" clId="{E574A8AB-8930-46B7-8498-8E5A85B2B071}" dt="2023-04-10T17:13:17.996" v="159" actId="700"/>
          <ac:spMkLst>
            <pc:docMk/>
            <pc:sldMk cId="1654498369" sldId="288"/>
            <ac:spMk id="2" creationId="{BF5216FA-2082-FDAB-B717-47037BB2D45E}"/>
          </ac:spMkLst>
        </pc:spChg>
        <pc:spChg chg="del mod ord">
          <ac:chgData name="Léonie Watson" userId="7853d41a-951d-43f6-89b9-b8bf3f294f0c" providerId="ADAL" clId="{E574A8AB-8930-46B7-8498-8E5A85B2B071}" dt="2023-04-10T17:13:17.996" v="159" actId="700"/>
          <ac:spMkLst>
            <pc:docMk/>
            <pc:sldMk cId="1654498369" sldId="288"/>
            <ac:spMk id="3" creationId="{9D43EB8F-259C-F940-A110-2EB92D40BF1E}"/>
          </ac:spMkLst>
        </pc:spChg>
        <pc:spChg chg="add mod ord">
          <ac:chgData name="Léonie Watson" userId="7853d41a-951d-43f6-89b9-b8bf3f294f0c" providerId="ADAL" clId="{E574A8AB-8930-46B7-8498-8E5A85B2B071}" dt="2023-04-10T17:43:43.512" v="310"/>
          <ac:spMkLst>
            <pc:docMk/>
            <pc:sldMk cId="1654498369" sldId="288"/>
            <ac:spMk id="4" creationId="{B979800C-F7D9-60A3-1C2C-891A7547E1A9}"/>
          </ac:spMkLst>
        </pc:spChg>
        <pc:spChg chg="add mod ord">
          <ac:chgData name="Léonie Watson" userId="7853d41a-951d-43f6-89b9-b8bf3f294f0c" providerId="ADAL" clId="{E574A8AB-8930-46B7-8498-8E5A85B2B071}" dt="2023-04-10T17:15:56.573" v="164"/>
          <ac:spMkLst>
            <pc:docMk/>
            <pc:sldMk cId="1654498369" sldId="288"/>
            <ac:spMk id="5" creationId="{3ABFE50B-8067-6889-B5B0-46027C16B864}"/>
          </ac:spMkLst>
        </pc:spChg>
      </pc:sldChg>
      <pc:sldChg chg="addSp delSp modSp add del mod ord modClrScheme chgLayout">
        <pc:chgData name="Léonie Watson" userId="7853d41a-951d-43f6-89b9-b8bf3f294f0c" providerId="ADAL" clId="{E574A8AB-8930-46B7-8498-8E5A85B2B071}" dt="2023-04-10T17:30:26.866" v="290" actId="47"/>
        <pc:sldMkLst>
          <pc:docMk/>
          <pc:sldMk cId="2725453133" sldId="289"/>
        </pc:sldMkLst>
        <pc:spChg chg="mod ord">
          <ac:chgData name="Léonie Watson" userId="7853d41a-951d-43f6-89b9-b8bf3f294f0c" providerId="ADAL" clId="{E574A8AB-8930-46B7-8498-8E5A85B2B071}" dt="2023-04-10T17:18:35.685" v="191" actId="700"/>
          <ac:spMkLst>
            <pc:docMk/>
            <pc:sldMk cId="2725453133" sldId="289"/>
            <ac:spMk id="2" creationId="{BF5216FA-2082-FDAB-B717-47037BB2D45E}"/>
          </ac:spMkLst>
        </pc:spChg>
        <pc:spChg chg="del mod ord">
          <ac:chgData name="Léonie Watson" userId="7853d41a-951d-43f6-89b9-b8bf3f294f0c" providerId="ADAL" clId="{E574A8AB-8930-46B7-8498-8E5A85B2B071}" dt="2023-04-10T17:18:35.685" v="191" actId="700"/>
          <ac:spMkLst>
            <pc:docMk/>
            <pc:sldMk cId="2725453133" sldId="289"/>
            <ac:spMk id="3" creationId="{9D43EB8F-259C-F940-A110-2EB92D40BF1E}"/>
          </ac:spMkLst>
        </pc:spChg>
        <pc:spChg chg="add mod ord">
          <ac:chgData name="Léonie Watson" userId="7853d41a-951d-43f6-89b9-b8bf3f294f0c" providerId="ADAL" clId="{E574A8AB-8930-46B7-8498-8E5A85B2B071}" dt="2023-04-10T17:18:56.309" v="194"/>
          <ac:spMkLst>
            <pc:docMk/>
            <pc:sldMk cId="2725453133" sldId="289"/>
            <ac:spMk id="4" creationId="{22C4A322-DE24-40B4-6668-D583E4570749}"/>
          </ac:spMkLst>
        </pc:spChg>
        <pc:spChg chg="add mod ord">
          <ac:chgData name="Léonie Watson" userId="7853d41a-951d-43f6-89b9-b8bf3f294f0c" providerId="ADAL" clId="{E574A8AB-8930-46B7-8498-8E5A85B2B071}" dt="2023-04-10T17:18:35.685" v="191" actId="700"/>
          <ac:spMkLst>
            <pc:docMk/>
            <pc:sldMk cId="2725453133" sldId="289"/>
            <ac:spMk id="5" creationId="{2400B9A8-23C7-7B70-EB4B-F9E948E1C442}"/>
          </ac:spMkLst>
        </pc:spChg>
      </pc:sldChg>
      <pc:sldChg chg="addSp delSp modSp add del mod modClrScheme chgLayout">
        <pc:chgData name="Léonie Watson" userId="7853d41a-951d-43f6-89b9-b8bf3f294f0c" providerId="ADAL" clId="{E574A8AB-8930-46B7-8498-8E5A85B2B071}" dt="2023-04-10T17:41:25.408" v="300" actId="2696"/>
        <pc:sldMkLst>
          <pc:docMk/>
          <pc:sldMk cId="1492899958" sldId="290"/>
        </pc:sldMkLst>
        <pc:spChg chg="mod ord">
          <ac:chgData name="Léonie Watson" userId="7853d41a-951d-43f6-89b9-b8bf3f294f0c" providerId="ADAL" clId="{E574A8AB-8930-46B7-8498-8E5A85B2B071}" dt="2023-04-10T17:21:12.189" v="198" actId="700"/>
          <ac:spMkLst>
            <pc:docMk/>
            <pc:sldMk cId="1492899958" sldId="290"/>
            <ac:spMk id="2" creationId="{BF5216FA-2082-FDAB-B717-47037BB2D45E}"/>
          </ac:spMkLst>
        </pc:spChg>
        <pc:spChg chg="del mod ord">
          <ac:chgData name="Léonie Watson" userId="7853d41a-951d-43f6-89b9-b8bf3f294f0c" providerId="ADAL" clId="{E574A8AB-8930-46B7-8498-8E5A85B2B071}" dt="2023-04-10T17:21:12.189" v="198" actId="700"/>
          <ac:spMkLst>
            <pc:docMk/>
            <pc:sldMk cId="1492899958" sldId="290"/>
            <ac:spMk id="3" creationId="{9D43EB8F-259C-F940-A110-2EB92D40BF1E}"/>
          </ac:spMkLst>
        </pc:spChg>
        <pc:spChg chg="add mod ord">
          <ac:chgData name="Léonie Watson" userId="7853d41a-951d-43f6-89b9-b8bf3f294f0c" providerId="ADAL" clId="{E574A8AB-8930-46B7-8498-8E5A85B2B071}" dt="2023-04-10T17:35:30.492" v="295"/>
          <ac:spMkLst>
            <pc:docMk/>
            <pc:sldMk cId="1492899958" sldId="290"/>
            <ac:spMk id="4" creationId="{EE4FC217-1AFA-3A85-1E9A-BBF839C65039}"/>
          </ac:spMkLst>
        </pc:spChg>
        <pc:spChg chg="add mod ord">
          <ac:chgData name="Léonie Watson" userId="7853d41a-951d-43f6-89b9-b8bf3f294f0c" providerId="ADAL" clId="{E574A8AB-8930-46B7-8498-8E5A85B2B071}" dt="2023-04-10T17:21:12.189" v="198" actId="700"/>
          <ac:spMkLst>
            <pc:docMk/>
            <pc:sldMk cId="1492899958" sldId="290"/>
            <ac:spMk id="5" creationId="{666647B0-30D4-17EB-F901-12316B91E824}"/>
          </ac:spMkLst>
        </pc:spChg>
      </pc:sldChg>
      <pc:sldChg chg="modSp add mod">
        <pc:chgData name="Léonie Watson" userId="7853d41a-951d-43f6-89b9-b8bf3f294f0c" providerId="ADAL" clId="{E574A8AB-8930-46B7-8498-8E5A85B2B071}" dt="2023-04-10T17:42:30.325" v="304"/>
        <pc:sldMkLst>
          <pc:docMk/>
          <pc:sldMk cId="3200626995" sldId="290"/>
        </pc:sldMkLst>
        <pc:spChg chg="mod">
          <ac:chgData name="Léonie Watson" userId="7853d41a-951d-43f6-89b9-b8bf3f294f0c" providerId="ADAL" clId="{E574A8AB-8930-46B7-8498-8E5A85B2B071}" dt="2023-04-10T17:42:30.325" v="304"/>
          <ac:spMkLst>
            <pc:docMk/>
            <pc:sldMk cId="3200626995" sldId="290"/>
            <ac:spMk id="4" creationId="{EE4FC217-1AFA-3A85-1E9A-BBF839C65039}"/>
          </ac:spMkLst>
        </pc:spChg>
      </pc:sldChg>
      <pc:sldChg chg="addSp delSp modSp add del mod modClrScheme chgLayout">
        <pc:chgData name="Léonie Watson" userId="7853d41a-951d-43f6-89b9-b8bf3f294f0c" providerId="ADAL" clId="{E574A8AB-8930-46B7-8498-8E5A85B2B071}" dt="2023-04-10T17:41:12.989" v="299"/>
        <pc:sldMkLst>
          <pc:docMk/>
          <pc:sldMk cId="949901793" sldId="291"/>
        </pc:sldMkLst>
        <pc:spChg chg="mod ord">
          <ac:chgData name="Léonie Watson" userId="7853d41a-951d-43f6-89b9-b8bf3f294f0c" providerId="ADAL" clId="{E574A8AB-8930-46B7-8498-8E5A85B2B071}" dt="2023-04-10T17:21:20.818" v="199" actId="700"/>
          <ac:spMkLst>
            <pc:docMk/>
            <pc:sldMk cId="949901793" sldId="291"/>
            <ac:spMk id="2" creationId="{BF5216FA-2082-FDAB-B717-47037BB2D45E}"/>
          </ac:spMkLst>
        </pc:spChg>
        <pc:spChg chg="del mod ord">
          <ac:chgData name="Léonie Watson" userId="7853d41a-951d-43f6-89b9-b8bf3f294f0c" providerId="ADAL" clId="{E574A8AB-8930-46B7-8498-8E5A85B2B071}" dt="2023-04-10T17:21:20.818" v="199" actId="700"/>
          <ac:spMkLst>
            <pc:docMk/>
            <pc:sldMk cId="949901793" sldId="291"/>
            <ac:spMk id="3" creationId="{9D43EB8F-259C-F940-A110-2EB92D40BF1E}"/>
          </ac:spMkLst>
        </pc:spChg>
        <pc:spChg chg="add mod ord">
          <ac:chgData name="Léonie Watson" userId="7853d41a-951d-43f6-89b9-b8bf3f294f0c" providerId="ADAL" clId="{E574A8AB-8930-46B7-8498-8E5A85B2B071}" dt="2023-04-10T17:41:12.989" v="299"/>
          <ac:spMkLst>
            <pc:docMk/>
            <pc:sldMk cId="949901793" sldId="291"/>
            <ac:spMk id="4" creationId="{6BADBC24-5A6C-B804-3327-32C2BF650E91}"/>
          </ac:spMkLst>
        </pc:spChg>
        <pc:spChg chg="add mod ord">
          <ac:chgData name="Léonie Watson" userId="7853d41a-951d-43f6-89b9-b8bf3f294f0c" providerId="ADAL" clId="{E574A8AB-8930-46B7-8498-8E5A85B2B071}" dt="2023-04-10T17:21:20.818" v="199" actId="700"/>
          <ac:spMkLst>
            <pc:docMk/>
            <pc:sldMk cId="949901793" sldId="291"/>
            <ac:spMk id="5" creationId="{68008F43-59E4-3095-AE7E-8070FBB44D0C}"/>
          </ac:spMkLst>
        </pc:spChg>
      </pc:sldChg>
      <pc:sldChg chg="addSp delSp modSp add del mod modClrScheme chgLayout">
        <pc:chgData name="Léonie Watson" userId="7853d41a-951d-43f6-89b9-b8bf3f294f0c" providerId="ADAL" clId="{E574A8AB-8930-46B7-8498-8E5A85B2B071}" dt="2023-04-10T17:43:03.958" v="307"/>
        <pc:sldMkLst>
          <pc:docMk/>
          <pc:sldMk cId="2515640219" sldId="292"/>
        </pc:sldMkLst>
        <pc:spChg chg="mod ord">
          <ac:chgData name="Léonie Watson" userId="7853d41a-951d-43f6-89b9-b8bf3f294f0c" providerId="ADAL" clId="{E574A8AB-8930-46B7-8498-8E5A85B2B071}" dt="2023-04-10T17:20:54.656" v="197" actId="700"/>
          <ac:spMkLst>
            <pc:docMk/>
            <pc:sldMk cId="2515640219" sldId="292"/>
            <ac:spMk id="2" creationId="{BF5216FA-2082-FDAB-B717-47037BB2D45E}"/>
          </ac:spMkLst>
        </pc:spChg>
        <pc:spChg chg="del mod ord">
          <ac:chgData name="Léonie Watson" userId="7853d41a-951d-43f6-89b9-b8bf3f294f0c" providerId="ADAL" clId="{E574A8AB-8930-46B7-8498-8E5A85B2B071}" dt="2023-04-10T17:20:54.656" v="197" actId="700"/>
          <ac:spMkLst>
            <pc:docMk/>
            <pc:sldMk cId="2515640219" sldId="292"/>
            <ac:spMk id="3" creationId="{9D43EB8F-259C-F940-A110-2EB92D40BF1E}"/>
          </ac:spMkLst>
        </pc:spChg>
        <pc:spChg chg="add mod ord">
          <ac:chgData name="Léonie Watson" userId="7853d41a-951d-43f6-89b9-b8bf3f294f0c" providerId="ADAL" clId="{E574A8AB-8930-46B7-8498-8E5A85B2B071}" dt="2023-04-10T17:43:03.958" v="307"/>
          <ac:spMkLst>
            <pc:docMk/>
            <pc:sldMk cId="2515640219" sldId="292"/>
            <ac:spMk id="4" creationId="{A90CC387-5A11-A89F-51B1-8D136C7C8A77}"/>
          </ac:spMkLst>
        </pc:spChg>
        <pc:spChg chg="add mod ord">
          <ac:chgData name="Léonie Watson" userId="7853d41a-951d-43f6-89b9-b8bf3f294f0c" providerId="ADAL" clId="{E574A8AB-8930-46B7-8498-8E5A85B2B071}" dt="2023-04-10T17:20:54.656" v="197" actId="700"/>
          <ac:spMkLst>
            <pc:docMk/>
            <pc:sldMk cId="2515640219" sldId="292"/>
            <ac:spMk id="5" creationId="{1A4B66AE-DB8E-655A-0713-3BD4E659A585}"/>
          </ac:spMkLst>
        </pc:spChg>
      </pc:sldChg>
      <pc:sldChg chg="addSp delSp modSp add del mod modClrScheme chgLayout">
        <pc:chgData name="Léonie Watson" userId="7853d41a-951d-43f6-89b9-b8bf3f294f0c" providerId="ADAL" clId="{E574A8AB-8930-46B7-8498-8E5A85B2B071}" dt="2023-04-10T17:54:33.586" v="364" actId="20577"/>
        <pc:sldMkLst>
          <pc:docMk/>
          <pc:sldMk cId="721480780" sldId="293"/>
        </pc:sldMkLst>
        <pc:spChg chg="mod ord">
          <ac:chgData name="Léonie Watson" userId="7853d41a-951d-43f6-89b9-b8bf3f294f0c" providerId="ADAL" clId="{E574A8AB-8930-46B7-8498-8E5A85B2B071}" dt="2023-04-10T17:21:55.082" v="200" actId="700"/>
          <ac:spMkLst>
            <pc:docMk/>
            <pc:sldMk cId="721480780" sldId="293"/>
            <ac:spMk id="2" creationId="{BF5216FA-2082-FDAB-B717-47037BB2D45E}"/>
          </ac:spMkLst>
        </pc:spChg>
        <pc:spChg chg="del mod ord">
          <ac:chgData name="Léonie Watson" userId="7853d41a-951d-43f6-89b9-b8bf3f294f0c" providerId="ADAL" clId="{E574A8AB-8930-46B7-8498-8E5A85B2B071}" dt="2023-04-10T17:21:55.082" v="200" actId="700"/>
          <ac:spMkLst>
            <pc:docMk/>
            <pc:sldMk cId="721480780" sldId="293"/>
            <ac:spMk id="3" creationId="{9D43EB8F-259C-F940-A110-2EB92D40BF1E}"/>
          </ac:spMkLst>
        </pc:spChg>
        <pc:spChg chg="add mod ord">
          <ac:chgData name="Léonie Watson" userId="7853d41a-951d-43f6-89b9-b8bf3f294f0c" providerId="ADAL" clId="{E574A8AB-8930-46B7-8498-8E5A85B2B071}" dt="2023-04-10T17:54:33.586" v="364" actId="20577"/>
          <ac:spMkLst>
            <pc:docMk/>
            <pc:sldMk cId="721480780" sldId="293"/>
            <ac:spMk id="4" creationId="{2506B31A-FF54-DC6B-18F5-FFF9BB4B5FD6}"/>
          </ac:spMkLst>
        </pc:spChg>
        <pc:spChg chg="add mod ord">
          <ac:chgData name="Léonie Watson" userId="7853d41a-951d-43f6-89b9-b8bf3f294f0c" providerId="ADAL" clId="{E574A8AB-8930-46B7-8498-8E5A85B2B071}" dt="2023-04-10T17:21:55.082" v="200" actId="700"/>
          <ac:spMkLst>
            <pc:docMk/>
            <pc:sldMk cId="721480780" sldId="293"/>
            <ac:spMk id="5" creationId="{242D447E-9C9B-F303-181F-0D261ACDC130}"/>
          </ac:spMkLst>
        </pc:spChg>
      </pc:sldChg>
      <pc:sldChg chg="addSp delSp modSp add del mod modClrScheme chgLayout">
        <pc:chgData name="Léonie Watson" userId="7853d41a-951d-43f6-89b9-b8bf3f294f0c" providerId="ADAL" clId="{E574A8AB-8930-46B7-8498-8E5A85B2B071}" dt="2023-04-10T17:22:15.721" v="203" actId="700"/>
        <pc:sldMkLst>
          <pc:docMk/>
          <pc:sldMk cId="1426929147" sldId="294"/>
        </pc:sldMkLst>
        <pc:spChg chg="mod ord">
          <ac:chgData name="Léonie Watson" userId="7853d41a-951d-43f6-89b9-b8bf3f294f0c" providerId="ADAL" clId="{E574A8AB-8930-46B7-8498-8E5A85B2B071}" dt="2023-04-10T17:22:15.721" v="203" actId="700"/>
          <ac:spMkLst>
            <pc:docMk/>
            <pc:sldMk cId="1426929147" sldId="294"/>
            <ac:spMk id="2" creationId="{BF5216FA-2082-FDAB-B717-47037BB2D45E}"/>
          </ac:spMkLst>
        </pc:spChg>
        <pc:spChg chg="del mod ord">
          <ac:chgData name="Léonie Watson" userId="7853d41a-951d-43f6-89b9-b8bf3f294f0c" providerId="ADAL" clId="{E574A8AB-8930-46B7-8498-8E5A85B2B071}" dt="2023-04-10T17:22:15.721" v="203" actId="700"/>
          <ac:spMkLst>
            <pc:docMk/>
            <pc:sldMk cId="1426929147" sldId="294"/>
            <ac:spMk id="3" creationId="{9D43EB8F-259C-F940-A110-2EB92D40BF1E}"/>
          </ac:spMkLst>
        </pc:spChg>
        <pc:spChg chg="add mod ord">
          <ac:chgData name="Léonie Watson" userId="7853d41a-951d-43f6-89b9-b8bf3f294f0c" providerId="ADAL" clId="{E574A8AB-8930-46B7-8498-8E5A85B2B071}" dt="2023-04-10T17:22:15.721" v="203" actId="700"/>
          <ac:spMkLst>
            <pc:docMk/>
            <pc:sldMk cId="1426929147" sldId="294"/>
            <ac:spMk id="4" creationId="{19533688-B382-7D1B-0B85-8B6CB45FB4FC}"/>
          </ac:spMkLst>
        </pc:spChg>
        <pc:spChg chg="add mod ord">
          <ac:chgData name="Léonie Watson" userId="7853d41a-951d-43f6-89b9-b8bf3f294f0c" providerId="ADAL" clId="{E574A8AB-8930-46B7-8498-8E5A85B2B071}" dt="2023-04-10T17:22:15.721" v="203" actId="700"/>
          <ac:spMkLst>
            <pc:docMk/>
            <pc:sldMk cId="1426929147" sldId="294"/>
            <ac:spMk id="5" creationId="{818F8E00-B41C-B0C1-B7F4-9C2F1D9B4A1A}"/>
          </ac:spMkLst>
        </pc:spChg>
      </pc:sldChg>
      <pc:sldChg chg="add del">
        <pc:chgData name="Léonie Watson" userId="7853d41a-951d-43f6-89b9-b8bf3f294f0c" providerId="ADAL" clId="{E574A8AB-8930-46B7-8498-8E5A85B2B071}" dt="2023-04-10T16:20:29.174" v="5"/>
        <pc:sldMkLst>
          <pc:docMk/>
          <pc:sldMk cId="3999027481" sldId="316"/>
        </pc:sldMkLst>
      </pc:sldChg>
      <pc:sldChg chg="addSp delSp modSp add del mod modClrScheme chgLayout modNotesTx">
        <pc:chgData name="Léonie Watson" userId="7853d41a-951d-43f6-89b9-b8bf3f294f0c" providerId="ADAL" clId="{E574A8AB-8930-46B7-8498-8E5A85B2B071}" dt="2023-04-10T19:06:30.442" v="1393" actId="20577"/>
        <pc:sldMkLst>
          <pc:docMk/>
          <pc:sldMk cId="182151792" sldId="317"/>
        </pc:sldMkLst>
        <pc:spChg chg="mod ord">
          <ac:chgData name="Léonie Watson" userId="7853d41a-951d-43f6-89b9-b8bf3f294f0c" providerId="ADAL" clId="{E574A8AB-8930-46B7-8498-8E5A85B2B071}" dt="2023-04-10T17:25:45.257" v="285" actId="700"/>
          <ac:spMkLst>
            <pc:docMk/>
            <pc:sldMk cId="182151792" sldId="317"/>
            <ac:spMk id="2" creationId="{2FFF61A9-ECC7-9F8D-8613-82941E03E49C}"/>
          </ac:spMkLst>
        </pc:spChg>
        <pc:spChg chg="del mod ord">
          <ac:chgData name="Léonie Watson" userId="7853d41a-951d-43f6-89b9-b8bf3f294f0c" providerId="ADAL" clId="{E574A8AB-8930-46B7-8498-8E5A85B2B071}" dt="2023-04-10T17:25:45.257" v="285" actId="700"/>
          <ac:spMkLst>
            <pc:docMk/>
            <pc:sldMk cId="182151792" sldId="317"/>
            <ac:spMk id="3" creationId="{52A3B460-2D58-5E6E-C274-1BF91C38410F}"/>
          </ac:spMkLst>
        </pc:spChg>
        <pc:spChg chg="add mod ord">
          <ac:chgData name="Léonie Watson" userId="7853d41a-951d-43f6-89b9-b8bf3f294f0c" providerId="ADAL" clId="{E574A8AB-8930-46B7-8498-8E5A85B2B071}" dt="2023-04-10T19:05:24.528" v="1330" actId="20577"/>
          <ac:spMkLst>
            <pc:docMk/>
            <pc:sldMk cId="182151792" sldId="317"/>
            <ac:spMk id="4" creationId="{9418AC4B-FB01-18A8-2C2C-3A9197FD8F71}"/>
          </ac:spMkLst>
        </pc:spChg>
        <pc:spChg chg="add mod ord">
          <ac:chgData name="Léonie Watson" userId="7853d41a-951d-43f6-89b9-b8bf3f294f0c" providerId="ADAL" clId="{E574A8AB-8930-46B7-8498-8E5A85B2B071}" dt="2023-04-10T17:25:45.257" v="285" actId="700"/>
          <ac:spMkLst>
            <pc:docMk/>
            <pc:sldMk cId="182151792" sldId="317"/>
            <ac:spMk id="5" creationId="{69F1915C-556E-9148-1ACF-7478905CC9B6}"/>
          </ac:spMkLst>
        </pc:spChg>
      </pc:sldChg>
      <pc:sldChg chg="addSp delSp modSp add del mod modClrScheme chgLayout">
        <pc:chgData name="Léonie Watson" userId="7853d41a-951d-43f6-89b9-b8bf3f294f0c" providerId="ADAL" clId="{E574A8AB-8930-46B7-8498-8E5A85B2B071}" dt="2023-04-10T19:07:49.622" v="1394" actId="47"/>
        <pc:sldMkLst>
          <pc:docMk/>
          <pc:sldMk cId="690751707" sldId="318"/>
        </pc:sldMkLst>
        <pc:spChg chg="mod ord">
          <ac:chgData name="Léonie Watson" userId="7853d41a-951d-43f6-89b9-b8bf3f294f0c" providerId="ADAL" clId="{E574A8AB-8930-46B7-8498-8E5A85B2B071}" dt="2023-04-10T17:25:55.419" v="286" actId="700"/>
          <ac:spMkLst>
            <pc:docMk/>
            <pc:sldMk cId="690751707" sldId="318"/>
            <ac:spMk id="2" creationId="{2FFF61A9-ECC7-9F8D-8613-82941E03E49C}"/>
          </ac:spMkLst>
        </pc:spChg>
        <pc:spChg chg="del mod ord">
          <ac:chgData name="Léonie Watson" userId="7853d41a-951d-43f6-89b9-b8bf3f294f0c" providerId="ADAL" clId="{E574A8AB-8930-46B7-8498-8E5A85B2B071}" dt="2023-04-10T17:25:55.419" v="286" actId="700"/>
          <ac:spMkLst>
            <pc:docMk/>
            <pc:sldMk cId="690751707" sldId="318"/>
            <ac:spMk id="3" creationId="{52A3B460-2D58-5E6E-C274-1BF91C38410F}"/>
          </ac:spMkLst>
        </pc:spChg>
        <pc:spChg chg="add mod ord">
          <ac:chgData name="Léonie Watson" userId="7853d41a-951d-43f6-89b9-b8bf3f294f0c" providerId="ADAL" clId="{E574A8AB-8930-46B7-8498-8E5A85B2B071}" dt="2023-04-10T17:25:55.419" v="286" actId="700"/>
          <ac:spMkLst>
            <pc:docMk/>
            <pc:sldMk cId="690751707" sldId="318"/>
            <ac:spMk id="4" creationId="{CD38DE18-D04A-A3E0-B4F3-4BC129470691}"/>
          </ac:spMkLst>
        </pc:spChg>
        <pc:spChg chg="add mod ord">
          <ac:chgData name="Léonie Watson" userId="7853d41a-951d-43f6-89b9-b8bf3f294f0c" providerId="ADAL" clId="{E574A8AB-8930-46B7-8498-8E5A85B2B071}" dt="2023-04-10T17:25:55.419" v="286" actId="700"/>
          <ac:spMkLst>
            <pc:docMk/>
            <pc:sldMk cId="690751707" sldId="318"/>
            <ac:spMk id="5" creationId="{6E1FC259-696C-5E79-8750-4B4D0DF943C5}"/>
          </ac:spMkLst>
        </pc:spChg>
      </pc:sldChg>
      <pc:sldChg chg="addSp delSp modSp add del mod modClrScheme chgLayout">
        <pc:chgData name="Léonie Watson" userId="7853d41a-951d-43f6-89b9-b8bf3f294f0c" providerId="ADAL" clId="{E574A8AB-8930-46B7-8498-8E5A85B2B071}" dt="2023-04-10T19:24:06.684" v="1580" actId="47"/>
        <pc:sldMkLst>
          <pc:docMk/>
          <pc:sldMk cId="2494743216" sldId="319"/>
        </pc:sldMkLst>
        <pc:spChg chg="mod ord">
          <ac:chgData name="Léonie Watson" userId="7853d41a-951d-43f6-89b9-b8bf3f294f0c" providerId="ADAL" clId="{E574A8AB-8930-46B7-8498-8E5A85B2B071}" dt="2023-04-10T17:26:20.294" v="287" actId="700"/>
          <ac:spMkLst>
            <pc:docMk/>
            <pc:sldMk cId="2494743216" sldId="319"/>
            <ac:spMk id="2" creationId="{2FFF61A9-ECC7-9F8D-8613-82941E03E49C}"/>
          </ac:spMkLst>
        </pc:spChg>
        <pc:spChg chg="del mod ord">
          <ac:chgData name="Léonie Watson" userId="7853d41a-951d-43f6-89b9-b8bf3f294f0c" providerId="ADAL" clId="{E574A8AB-8930-46B7-8498-8E5A85B2B071}" dt="2023-04-10T17:26:20.294" v="287" actId="700"/>
          <ac:spMkLst>
            <pc:docMk/>
            <pc:sldMk cId="2494743216" sldId="319"/>
            <ac:spMk id="3" creationId="{52A3B460-2D58-5E6E-C274-1BF91C38410F}"/>
          </ac:spMkLst>
        </pc:spChg>
        <pc:spChg chg="add mod ord">
          <ac:chgData name="Léonie Watson" userId="7853d41a-951d-43f6-89b9-b8bf3f294f0c" providerId="ADAL" clId="{E574A8AB-8930-46B7-8498-8E5A85B2B071}" dt="2023-04-10T19:23:28.284" v="1579" actId="20577"/>
          <ac:spMkLst>
            <pc:docMk/>
            <pc:sldMk cId="2494743216" sldId="319"/>
            <ac:spMk id="4" creationId="{B8BAB3E6-23FF-299D-EEEE-C9FE2A9908C0}"/>
          </ac:spMkLst>
        </pc:spChg>
        <pc:spChg chg="add mod ord">
          <ac:chgData name="Léonie Watson" userId="7853d41a-951d-43f6-89b9-b8bf3f294f0c" providerId="ADAL" clId="{E574A8AB-8930-46B7-8498-8E5A85B2B071}" dt="2023-04-10T17:26:20.294" v="287" actId="700"/>
          <ac:spMkLst>
            <pc:docMk/>
            <pc:sldMk cId="2494743216" sldId="319"/>
            <ac:spMk id="5" creationId="{1585EB0D-CE1C-7BD3-86A3-7BDB5A55C6B6}"/>
          </ac:spMkLst>
        </pc:spChg>
      </pc:sldChg>
      <pc:sldChg chg="add del">
        <pc:chgData name="Léonie Watson" userId="7853d41a-951d-43f6-89b9-b8bf3f294f0c" providerId="ADAL" clId="{E574A8AB-8930-46B7-8498-8E5A85B2B071}" dt="2023-04-10T19:36:07.656" v="1582" actId="47"/>
        <pc:sldMkLst>
          <pc:docMk/>
          <pc:sldMk cId="3296257720" sldId="320"/>
        </pc:sldMkLst>
      </pc:sldChg>
      <pc:sldChg chg="modSp add del mod">
        <pc:chgData name="Léonie Watson" userId="7853d41a-951d-43f6-89b9-b8bf3f294f0c" providerId="ADAL" clId="{E574A8AB-8930-46B7-8498-8E5A85B2B071}" dt="2023-04-10T19:20:50.748" v="1542" actId="2696"/>
        <pc:sldMkLst>
          <pc:docMk/>
          <pc:sldMk cId="3523326340" sldId="320"/>
        </pc:sldMkLst>
        <pc:spChg chg="mod">
          <ac:chgData name="Léonie Watson" userId="7853d41a-951d-43f6-89b9-b8bf3f294f0c" providerId="ADAL" clId="{E574A8AB-8930-46B7-8498-8E5A85B2B071}" dt="2023-04-10T19:14:55.436" v="1541" actId="5793"/>
          <ac:spMkLst>
            <pc:docMk/>
            <pc:sldMk cId="3523326340" sldId="320"/>
            <ac:spMk id="3" creationId="{52A3B460-2D58-5E6E-C274-1BF91C38410F}"/>
          </ac:spMkLst>
        </pc:spChg>
      </pc:sldChg>
      <pc:sldChg chg="modSp add del mod">
        <pc:chgData name="Léonie Watson" userId="7853d41a-951d-43f6-89b9-b8bf3f294f0c" providerId="ADAL" clId="{E574A8AB-8930-46B7-8498-8E5A85B2B071}" dt="2023-04-10T19:45:20.908" v="1712"/>
        <pc:sldMkLst>
          <pc:docMk/>
          <pc:sldMk cId="104945003" sldId="321"/>
        </pc:sldMkLst>
        <pc:spChg chg="mod">
          <ac:chgData name="Léonie Watson" userId="7853d41a-951d-43f6-89b9-b8bf3f294f0c" providerId="ADAL" clId="{E574A8AB-8930-46B7-8498-8E5A85B2B071}" dt="2023-04-10T19:45:20.908" v="1712"/>
          <ac:spMkLst>
            <pc:docMk/>
            <pc:sldMk cId="104945003" sldId="321"/>
            <ac:spMk id="3" creationId="{52A3B460-2D58-5E6E-C274-1BF91C38410F}"/>
          </ac:spMkLst>
        </pc:spChg>
      </pc:sldChg>
      <pc:sldChg chg="add del">
        <pc:chgData name="Léonie Watson" userId="7853d41a-951d-43f6-89b9-b8bf3f294f0c" providerId="ADAL" clId="{E574A8AB-8930-46B7-8498-8E5A85B2B071}" dt="2023-04-10T16:20:29.174" v="5"/>
        <pc:sldMkLst>
          <pc:docMk/>
          <pc:sldMk cId="3846569848" sldId="322"/>
        </pc:sldMkLst>
      </pc:sldChg>
      <pc:sldChg chg="addSp delSp modSp add del mod modClrScheme chgLayout modNotesTx">
        <pc:chgData name="Léonie Watson" userId="7853d41a-951d-43f6-89b9-b8bf3f294f0c" providerId="ADAL" clId="{E574A8AB-8930-46B7-8498-8E5A85B2B071}" dt="2023-04-10T18:49:32.508" v="618" actId="20577"/>
        <pc:sldMkLst>
          <pc:docMk/>
          <pc:sldMk cId="3514850166" sldId="324"/>
        </pc:sldMkLst>
        <pc:spChg chg="mod ord">
          <ac:chgData name="Léonie Watson" userId="7853d41a-951d-43f6-89b9-b8bf3f294f0c" providerId="ADAL" clId="{E574A8AB-8930-46B7-8498-8E5A85B2B071}" dt="2023-04-10T17:25:13.090" v="281" actId="700"/>
          <ac:spMkLst>
            <pc:docMk/>
            <pc:sldMk cId="3514850166" sldId="324"/>
            <ac:spMk id="2" creationId="{BF5216FA-2082-FDAB-B717-47037BB2D45E}"/>
          </ac:spMkLst>
        </pc:spChg>
        <pc:spChg chg="del mod ord">
          <ac:chgData name="Léonie Watson" userId="7853d41a-951d-43f6-89b9-b8bf3f294f0c" providerId="ADAL" clId="{E574A8AB-8930-46B7-8498-8E5A85B2B071}" dt="2023-04-10T17:25:13.090" v="281" actId="700"/>
          <ac:spMkLst>
            <pc:docMk/>
            <pc:sldMk cId="3514850166" sldId="324"/>
            <ac:spMk id="3" creationId="{9D43EB8F-259C-F940-A110-2EB92D40BF1E}"/>
          </ac:spMkLst>
        </pc:spChg>
        <pc:spChg chg="add mod ord">
          <ac:chgData name="Léonie Watson" userId="7853d41a-951d-43f6-89b9-b8bf3f294f0c" providerId="ADAL" clId="{E574A8AB-8930-46B7-8498-8E5A85B2B071}" dt="2023-04-10T18:48:43.102" v="584" actId="20577"/>
          <ac:spMkLst>
            <pc:docMk/>
            <pc:sldMk cId="3514850166" sldId="324"/>
            <ac:spMk id="4" creationId="{86E63819-7B4E-4246-6E3E-63A696B70BD2}"/>
          </ac:spMkLst>
        </pc:spChg>
        <pc:spChg chg="add mod ord">
          <ac:chgData name="Léonie Watson" userId="7853d41a-951d-43f6-89b9-b8bf3f294f0c" providerId="ADAL" clId="{E574A8AB-8930-46B7-8498-8E5A85B2B071}" dt="2023-04-10T17:25:13.090" v="281" actId="700"/>
          <ac:spMkLst>
            <pc:docMk/>
            <pc:sldMk cId="3514850166" sldId="324"/>
            <ac:spMk id="5" creationId="{CF05F9C1-B07B-5798-8819-A453736A4BD1}"/>
          </ac:spMkLst>
        </pc:spChg>
      </pc:sldChg>
      <pc:sldChg chg="add del">
        <pc:chgData name="Léonie Watson" userId="7853d41a-951d-43f6-89b9-b8bf3f294f0c" providerId="ADAL" clId="{E574A8AB-8930-46B7-8498-8E5A85B2B071}" dt="2023-04-10T16:20:29.174" v="5"/>
        <pc:sldMkLst>
          <pc:docMk/>
          <pc:sldMk cId="932509878" sldId="325"/>
        </pc:sldMkLst>
      </pc:sldChg>
      <pc:sldChg chg="add del modNotesTx">
        <pc:chgData name="Léonie Watson" userId="7853d41a-951d-43f6-89b9-b8bf3f294f0c" providerId="ADAL" clId="{E574A8AB-8930-46B7-8498-8E5A85B2B071}" dt="2023-04-10T19:12:01.064" v="1537" actId="20577"/>
        <pc:sldMkLst>
          <pc:docMk/>
          <pc:sldMk cId="3968539124" sldId="327"/>
        </pc:sldMkLst>
      </pc:sldChg>
      <pc:sldChg chg="add del">
        <pc:chgData name="Léonie Watson" userId="7853d41a-951d-43f6-89b9-b8bf3f294f0c" providerId="ADAL" clId="{E574A8AB-8930-46B7-8498-8E5A85B2B071}" dt="2023-04-10T16:20:29.174" v="5"/>
        <pc:sldMkLst>
          <pc:docMk/>
          <pc:sldMk cId="2347450069" sldId="328"/>
        </pc:sldMkLst>
      </pc:sldChg>
      <pc:sldChg chg="modSp add del mod modClrScheme chgLayout">
        <pc:chgData name="Léonie Watson" userId="7853d41a-951d-43f6-89b9-b8bf3f294f0c" providerId="ADAL" clId="{E574A8AB-8930-46B7-8498-8E5A85B2B071}" dt="2023-04-10T17:11:39.189" v="158"/>
        <pc:sldMkLst>
          <pc:docMk/>
          <pc:sldMk cId="610246610" sldId="331"/>
        </pc:sldMkLst>
        <pc:spChg chg="mod ord">
          <ac:chgData name="Léonie Watson" userId="7853d41a-951d-43f6-89b9-b8bf3f294f0c" providerId="ADAL" clId="{E574A8AB-8930-46B7-8498-8E5A85B2B071}" dt="2023-04-10T17:11:21.796" v="153" actId="700"/>
          <ac:spMkLst>
            <pc:docMk/>
            <pc:sldMk cId="610246610" sldId="331"/>
            <ac:spMk id="2" creationId="{BF5216FA-2082-FDAB-B717-47037BB2D45E}"/>
          </ac:spMkLst>
        </pc:spChg>
        <pc:spChg chg="mod ord">
          <ac:chgData name="Léonie Watson" userId="7853d41a-951d-43f6-89b9-b8bf3f294f0c" providerId="ADAL" clId="{E574A8AB-8930-46B7-8498-8E5A85B2B071}" dt="2023-04-10T17:11:39.189" v="158"/>
          <ac:spMkLst>
            <pc:docMk/>
            <pc:sldMk cId="610246610" sldId="331"/>
            <ac:spMk id="4" creationId="{CE7A904C-E667-256E-EECD-2B86A7208AAE}"/>
          </ac:spMkLst>
        </pc:spChg>
      </pc:sldChg>
      <pc:sldChg chg="add del">
        <pc:chgData name="Léonie Watson" userId="7853d41a-951d-43f6-89b9-b8bf3f294f0c" providerId="ADAL" clId="{E574A8AB-8930-46B7-8498-8E5A85B2B071}" dt="2023-04-10T16:20:29.174" v="5"/>
        <pc:sldMkLst>
          <pc:docMk/>
          <pc:sldMk cId="2750319003" sldId="332"/>
        </pc:sldMkLst>
      </pc:sldChg>
      <pc:sldChg chg="add del">
        <pc:chgData name="Léonie Watson" userId="7853d41a-951d-43f6-89b9-b8bf3f294f0c" providerId="ADAL" clId="{E574A8AB-8930-46B7-8498-8E5A85B2B071}" dt="2023-04-10T16:20:29.174" v="5"/>
        <pc:sldMkLst>
          <pc:docMk/>
          <pc:sldMk cId="3985008357" sldId="334"/>
        </pc:sldMkLst>
      </pc:sldChg>
      <pc:sldChg chg="add del">
        <pc:chgData name="Léonie Watson" userId="7853d41a-951d-43f6-89b9-b8bf3f294f0c" providerId="ADAL" clId="{E574A8AB-8930-46B7-8498-8E5A85B2B071}" dt="2023-04-10T17:30:25.776" v="289" actId="47"/>
        <pc:sldMkLst>
          <pc:docMk/>
          <pc:sldMk cId="3251749920" sldId="335"/>
        </pc:sldMkLst>
      </pc:sldChg>
      <pc:sldChg chg="add del">
        <pc:chgData name="Léonie Watson" userId="7853d41a-951d-43f6-89b9-b8bf3f294f0c" providerId="ADAL" clId="{E574A8AB-8930-46B7-8498-8E5A85B2B071}" dt="2023-04-10T17:19:11.145" v="195" actId="2696"/>
        <pc:sldMkLst>
          <pc:docMk/>
          <pc:sldMk cId="3590394422" sldId="335"/>
        </pc:sldMkLst>
      </pc:sldChg>
      <pc:sldChg chg="add del">
        <pc:chgData name="Léonie Watson" userId="7853d41a-951d-43f6-89b9-b8bf3f294f0c" providerId="ADAL" clId="{E574A8AB-8930-46B7-8498-8E5A85B2B071}" dt="2023-04-10T16:20:29.174" v="5"/>
        <pc:sldMkLst>
          <pc:docMk/>
          <pc:sldMk cId="4124723036" sldId="336"/>
        </pc:sldMkLst>
      </pc:sldChg>
      <pc:sldChg chg="add del">
        <pc:chgData name="Léonie Watson" userId="7853d41a-951d-43f6-89b9-b8bf3f294f0c" providerId="ADAL" clId="{E574A8AB-8930-46B7-8498-8E5A85B2B071}" dt="2023-04-10T16:20:29.174" v="5"/>
        <pc:sldMkLst>
          <pc:docMk/>
          <pc:sldMk cId="4144331411" sldId="337"/>
        </pc:sldMkLst>
      </pc:sldChg>
      <pc:sldChg chg="add del">
        <pc:chgData name="Léonie Watson" userId="7853d41a-951d-43f6-89b9-b8bf3f294f0c" providerId="ADAL" clId="{E574A8AB-8930-46B7-8498-8E5A85B2B071}" dt="2023-04-10T16:20:29.174" v="5"/>
        <pc:sldMkLst>
          <pc:docMk/>
          <pc:sldMk cId="2152351784" sldId="338"/>
        </pc:sldMkLst>
      </pc:sldChg>
      <pc:sldChg chg="addSp delSp modSp add del mod modClrScheme chgLayout">
        <pc:chgData name="Léonie Watson" userId="7853d41a-951d-43f6-89b9-b8bf3f294f0c" providerId="ADAL" clId="{E574A8AB-8930-46B7-8498-8E5A85B2B071}" dt="2023-04-10T17:53:17.426" v="338"/>
        <pc:sldMkLst>
          <pc:docMk/>
          <pc:sldMk cId="2376570006" sldId="339"/>
        </pc:sldMkLst>
        <pc:spChg chg="mod ord">
          <ac:chgData name="Léonie Watson" userId="7853d41a-951d-43f6-89b9-b8bf3f294f0c" providerId="ADAL" clId="{E574A8AB-8930-46B7-8498-8E5A85B2B071}" dt="2023-04-10T17:22:02" v="201" actId="700"/>
          <ac:spMkLst>
            <pc:docMk/>
            <pc:sldMk cId="2376570006" sldId="339"/>
            <ac:spMk id="2" creationId="{BF5216FA-2082-FDAB-B717-47037BB2D45E}"/>
          </ac:spMkLst>
        </pc:spChg>
        <pc:spChg chg="del mod ord">
          <ac:chgData name="Léonie Watson" userId="7853d41a-951d-43f6-89b9-b8bf3f294f0c" providerId="ADAL" clId="{E574A8AB-8930-46B7-8498-8E5A85B2B071}" dt="2023-04-10T17:22:02" v="201" actId="700"/>
          <ac:spMkLst>
            <pc:docMk/>
            <pc:sldMk cId="2376570006" sldId="339"/>
            <ac:spMk id="3" creationId="{9D43EB8F-259C-F940-A110-2EB92D40BF1E}"/>
          </ac:spMkLst>
        </pc:spChg>
        <pc:spChg chg="add mod ord">
          <ac:chgData name="Léonie Watson" userId="7853d41a-951d-43f6-89b9-b8bf3f294f0c" providerId="ADAL" clId="{E574A8AB-8930-46B7-8498-8E5A85B2B071}" dt="2023-04-10T17:53:17.426" v="338"/>
          <ac:spMkLst>
            <pc:docMk/>
            <pc:sldMk cId="2376570006" sldId="339"/>
            <ac:spMk id="4" creationId="{FA647F3F-327B-7E04-077D-5F0ACD5FBFA7}"/>
          </ac:spMkLst>
        </pc:spChg>
        <pc:spChg chg="add mod ord">
          <ac:chgData name="Léonie Watson" userId="7853d41a-951d-43f6-89b9-b8bf3f294f0c" providerId="ADAL" clId="{E574A8AB-8930-46B7-8498-8E5A85B2B071}" dt="2023-04-10T17:22:02" v="201" actId="700"/>
          <ac:spMkLst>
            <pc:docMk/>
            <pc:sldMk cId="2376570006" sldId="339"/>
            <ac:spMk id="5" creationId="{9779CB6F-C3EE-97ED-F6EC-6FA06543A8E0}"/>
          </ac:spMkLst>
        </pc:spChg>
      </pc:sldChg>
      <pc:sldChg chg="addSp delSp modSp add del mod modClrScheme chgLayout">
        <pc:chgData name="Léonie Watson" userId="7853d41a-951d-43f6-89b9-b8bf3f294f0c" providerId="ADAL" clId="{E574A8AB-8930-46B7-8498-8E5A85B2B071}" dt="2023-04-10T17:53:57.060" v="360" actId="20577"/>
        <pc:sldMkLst>
          <pc:docMk/>
          <pc:sldMk cId="803324773" sldId="340"/>
        </pc:sldMkLst>
        <pc:spChg chg="mod ord">
          <ac:chgData name="Léonie Watson" userId="7853d41a-951d-43f6-89b9-b8bf3f294f0c" providerId="ADAL" clId="{E574A8AB-8930-46B7-8498-8E5A85B2B071}" dt="2023-04-10T17:22:08.555" v="202" actId="700"/>
          <ac:spMkLst>
            <pc:docMk/>
            <pc:sldMk cId="803324773" sldId="340"/>
            <ac:spMk id="2" creationId="{BF5216FA-2082-FDAB-B717-47037BB2D45E}"/>
          </ac:spMkLst>
        </pc:spChg>
        <pc:spChg chg="del mod ord">
          <ac:chgData name="Léonie Watson" userId="7853d41a-951d-43f6-89b9-b8bf3f294f0c" providerId="ADAL" clId="{E574A8AB-8930-46B7-8498-8E5A85B2B071}" dt="2023-04-10T17:22:08.555" v="202" actId="700"/>
          <ac:spMkLst>
            <pc:docMk/>
            <pc:sldMk cId="803324773" sldId="340"/>
            <ac:spMk id="3" creationId="{9D43EB8F-259C-F940-A110-2EB92D40BF1E}"/>
          </ac:spMkLst>
        </pc:spChg>
        <pc:spChg chg="add mod ord">
          <ac:chgData name="Léonie Watson" userId="7853d41a-951d-43f6-89b9-b8bf3f294f0c" providerId="ADAL" clId="{E574A8AB-8930-46B7-8498-8E5A85B2B071}" dt="2023-04-10T17:53:57.060" v="360" actId="20577"/>
          <ac:spMkLst>
            <pc:docMk/>
            <pc:sldMk cId="803324773" sldId="340"/>
            <ac:spMk id="4" creationId="{CD936F45-505D-EF99-8875-768F0B416E3E}"/>
          </ac:spMkLst>
        </pc:spChg>
        <pc:spChg chg="add mod ord">
          <ac:chgData name="Léonie Watson" userId="7853d41a-951d-43f6-89b9-b8bf3f294f0c" providerId="ADAL" clId="{E574A8AB-8930-46B7-8498-8E5A85B2B071}" dt="2023-04-10T17:22:08.555" v="202" actId="700"/>
          <ac:spMkLst>
            <pc:docMk/>
            <pc:sldMk cId="803324773" sldId="340"/>
            <ac:spMk id="5" creationId="{814D9C17-49C7-35E8-358D-113069FF4D81}"/>
          </ac:spMkLst>
        </pc:spChg>
      </pc:sldChg>
      <pc:sldChg chg="addSp delSp modSp add del mod modClrScheme chgLayout">
        <pc:chgData name="Léonie Watson" userId="7853d41a-951d-43f6-89b9-b8bf3f294f0c" providerId="ADAL" clId="{E574A8AB-8930-46B7-8498-8E5A85B2B071}" dt="2023-04-10T17:24:14.013" v="255" actId="20577"/>
        <pc:sldMkLst>
          <pc:docMk/>
          <pc:sldMk cId="1211401116" sldId="342"/>
        </pc:sldMkLst>
        <pc:spChg chg="mod ord">
          <ac:chgData name="Léonie Watson" userId="7853d41a-951d-43f6-89b9-b8bf3f294f0c" providerId="ADAL" clId="{E574A8AB-8930-46B7-8498-8E5A85B2B071}" dt="2023-04-10T17:23:27.411" v="206" actId="700"/>
          <ac:spMkLst>
            <pc:docMk/>
            <pc:sldMk cId="1211401116" sldId="342"/>
            <ac:spMk id="2" creationId="{BF5216FA-2082-FDAB-B717-47037BB2D45E}"/>
          </ac:spMkLst>
        </pc:spChg>
        <pc:spChg chg="del mod ord">
          <ac:chgData name="Léonie Watson" userId="7853d41a-951d-43f6-89b9-b8bf3f294f0c" providerId="ADAL" clId="{E574A8AB-8930-46B7-8498-8E5A85B2B071}" dt="2023-04-10T17:23:27.411" v="206" actId="700"/>
          <ac:spMkLst>
            <pc:docMk/>
            <pc:sldMk cId="1211401116" sldId="342"/>
            <ac:spMk id="3" creationId="{9D43EB8F-259C-F940-A110-2EB92D40BF1E}"/>
          </ac:spMkLst>
        </pc:spChg>
        <pc:spChg chg="add mod ord">
          <ac:chgData name="Léonie Watson" userId="7853d41a-951d-43f6-89b9-b8bf3f294f0c" providerId="ADAL" clId="{E574A8AB-8930-46B7-8498-8E5A85B2B071}" dt="2023-04-10T17:24:14.013" v="255" actId="20577"/>
          <ac:spMkLst>
            <pc:docMk/>
            <pc:sldMk cId="1211401116" sldId="342"/>
            <ac:spMk id="4" creationId="{5ED83A78-EEDD-2FB5-303F-89CA71841E61}"/>
          </ac:spMkLst>
        </pc:spChg>
      </pc:sldChg>
      <pc:sldChg chg="addSp delSp modSp add del mod modClrScheme chgLayout">
        <pc:chgData name="Léonie Watson" userId="7853d41a-951d-43f6-89b9-b8bf3f294f0c" providerId="ADAL" clId="{E574A8AB-8930-46B7-8498-8E5A85B2B071}" dt="2023-04-10T18:26:27.263" v="452" actId="1035"/>
        <pc:sldMkLst>
          <pc:docMk/>
          <pc:sldMk cId="3032152282" sldId="343"/>
        </pc:sldMkLst>
        <pc:spChg chg="mod ord">
          <ac:chgData name="Léonie Watson" userId="7853d41a-951d-43f6-89b9-b8bf3f294f0c" providerId="ADAL" clId="{E574A8AB-8930-46B7-8498-8E5A85B2B071}" dt="2023-04-10T18:26:27.263" v="452" actId="1035"/>
          <ac:spMkLst>
            <pc:docMk/>
            <pc:sldMk cId="3032152282" sldId="343"/>
            <ac:spMk id="2" creationId="{BF5216FA-2082-FDAB-B717-47037BB2D45E}"/>
          </ac:spMkLst>
        </pc:spChg>
        <pc:spChg chg="del mod ord">
          <ac:chgData name="Léonie Watson" userId="7853d41a-951d-43f6-89b9-b8bf3f294f0c" providerId="ADAL" clId="{E574A8AB-8930-46B7-8498-8E5A85B2B071}" dt="2023-04-10T17:22:32.245" v="205" actId="700"/>
          <ac:spMkLst>
            <pc:docMk/>
            <pc:sldMk cId="3032152282" sldId="343"/>
            <ac:spMk id="3" creationId="{9D43EB8F-259C-F940-A110-2EB92D40BF1E}"/>
          </ac:spMkLst>
        </pc:spChg>
        <pc:spChg chg="add mod ord">
          <ac:chgData name="Léonie Watson" userId="7853d41a-951d-43f6-89b9-b8bf3f294f0c" providerId="ADAL" clId="{E574A8AB-8930-46B7-8498-8E5A85B2B071}" dt="2023-04-10T18:23:17.294" v="426"/>
          <ac:spMkLst>
            <pc:docMk/>
            <pc:sldMk cId="3032152282" sldId="343"/>
            <ac:spMk id="4" creationId="{B9E4FC43-A686-3B49-FB1D-913D8721481E}"/>
          </ac:spMkLst>
        </pc:spChg>
        <pc:spChg chg="add mod ord">
          <ac:chgData name="Léonie Watson" userId="7853d41a-951d-43f6-89b9-b8bf3f294f0c" providerId="ADAL" clId="{E574A8AB-8930-46B7-8498-8E5A85B2B071}" dt="2023-04-10T17:22:32.245" v="205" actId="700"/>
          <ac:spMkLst>
            <pc:docMk/>
            <pc:sldMk cId="3032152282" sldId="343"/>
            <ac:spMk id="5" creationId="{78B522A6-2C78-3CAD-F57E-19BE57B26EED}"/>
          </ac:spMkLst>
        </pc:spChg>
      </pc:sldChg>
      <pc:sldChg chg="addSp delSp modSp add del mod modClrScheme chgLayout">
        <pc:chgData name="Léonie Watson" userId="7853d41a-951d-43f6-89b9-b8bf3f294f0c" providerId="ADAL" clId="{E574A8AB-8930-46B7-8498-8E5A85B2B071}" dt="2023-04-10T18:23:09.122" v="424" actId="1036"/>
        <pc:sldMkLst>
          <pc:docMk/>
          <pc:sldMk cId="1843430974" sldId="344"/>
        </pc:sldMkLst>
        <pc:spChg chg="mod ord">
          <ac:chgData name="Léonie Watson" userId="7853d41a-951d-43f6-89b9-b8bf3f294f0c" providerId="ADAL" clId="{E574A8AB-8930-46B7-8498-8E5A85B2B071}" dt="2023-04-10T18:23:09.122" v="424" actId="1036"/>
          <ac:spMkLst>
            <pc:docMk/>
            <pc:sldMk cId="1843430974" sldId="344"/>
            <ac:spMk id="2" creationId="{BF5216FA-2082-FDAB-B717-47037BB2D45E}"/>
          </ac:spMkLst>
        </pc:spChg>
        <pc:spChg chg="del mod ord">
          <ac:chgData name="Léonie Watson" userId="7853d41a-951d-43f6-89b9-b8bf3f294f0c" providerId="ADAL" clId="{E574A8AB-8930-46B7-8498-8E5A85B2B071}" dt="2023-04-10T17:22:22.952" v="204" actId="700"/>
          <ac:spMkLst>
            <pc:docMk/>
            <pc:sldMk cId="1843430974" sldId="344"/>
            <ac:spMk id="3" creationId="{9D43EB8F-259C-F940-A110-2EB92D40BF1E}"/>
          </ac:spMkLst>
        </pc:spChg>
        <pc:spChg chg="add mod ord">
          <ac:chgData name="Léonie Watson" userId="7853d41a-951d-43f6-89b9-b8bf3f294f0c" providerId="ADAL" clId="{E574A8AB-8930-46B7-8498-8E5A85B2B071}" dt="2023-04-10T18:20:37.427" v="367"/>
          <ac:spMkLst>
            <pc:docMk/>
            <pc:sldMk cId="1843430974" sldId="344"/>
            <ac:spMk id="4" creationId="{C2F7277F-44A1-EE75-B4C0-66D583967B3E}"/>
          </ac:spMkLst>
        </pc:spChg>
        <pc:spChg chg="add mod ord">
          <ac:chgData name="Léonie Watson" userId="7853d41a-951d-43f6-89b9-b8bf3f294f0c" providerId="ADAL" clId="{E574A8AB-8930-46B7-8498-8E5A85B2B071}" dt="2023-04-10T17:22:22.952" v="204" actId="700"/>
          <ac:spMkLst>
            <pc:docMk/>
            <pc:sldMk cId="1843430974" sldId="344"/>
            <ac:spMk id="5" creationId="{A7328C8B-0587-0525-BFA7-52DFD9C09869}"/>
          </ac:spMkLst>
        </pc:spChg>
      </pc:sldChg>
      <pc:sldChg chg="modSp add del mod">
        <pc:chgData name="Léonie Watson" userId="7853d41a-951d-43f6-89b9-b8bf3f294f0c" providerId="ADAL" clId="{E574A8AB-8930-46B7-8498-8E5A85B2B071}" dt="2023-04-10T18:42:14.755" v="467" actId="20577"/>
        <pc:sldMkLst>
          <pc:docMk/>
          <pc:sldMk cId="37625585" sldId="345"/>
        </pc:sldMkLst>
        <pc:spChg chg="mod">
          <ac:chgData name="Léonie Watson" userId="7853d41a-951d-43f6-89b9-b8bf3f294f0c" providerId="ADAL" clId="{E574A8AB-8930-46B7-8498-8E5A85B2B071}" dt="2023-04-10T18:42:14.755" v="467" actId="20577"/>
          <ac:spMkLst>
            <pc:docMk/>
            <pc:sldMk cId="37625585" sldId="345"/>
            <ac:spMk id="3" creationId="{9D43EB8F-259C-F940-A110-2EB92D40BF1E}"/>
          </ac:spMkLst>
        </pc:spChg>
      </pc:sldChg>
      <pc:sldChg chg="modSp add del mod">
        <pc:chgData name="Léonie Watson" userId="7853d41a-951d-43f6-89b9-b8bf3f294f0c" providerId="ADAL" clId="{E574A8AB-8930-46B7-8498-8E5A85B2B071}" dt="2023-04-10T18:41:42.682" v="463" actId="20577"/>
        <pc:sldMkLst>
          <pc:docMk/>
          <pc:sldMk cId="849127272" sldId="346"/>
        </pc:sldMkLst>
        <pc:spChg chg="mod">
          <ac:chgData name="Léonie Watson" userId="7853d41a-951d-43f6-89b9-b8bf3f294f0c" providerId="ADAL" clId="{E574A8AB-8930-46B7-8498-8E5A85B2B071}" dt="2023-04-10T18:41:42.682" v="463" actId="20577"/>
          <ac:spMkLst>
            <pc:docMk/>
            <pc:sldMk cId="849127272" sldId="346"/>
            <ac:spMk id="3" creationId="{9D43EB8F-259C-F940-A110-2EB92D40BF1E}"/>
          </ac:spMkLst>
        </pc:spChg>
      </pc:sldChg>
      <pc:sldChg chg="modSp add del mod">
        <pc:chgData name="Léonie Watson" userId="7853d41a-951d-43f6-89b9-b8bf3f294f0c" providerId="ADAL" clId="{E574A8AB-8930-46B7-8498-8E5A85B2B071}" dt="2023-04-10T17:24:48.596" v="279" actId="20577"/>
        <pc:sldMkLst>
          <pc:docMk/>
          <pc:sldMk cId="3737392371" sldId="347"/>
        </pc:sldMkLst>
        <pc:spChg chg="mod">
          <ac:chgData name="Léonie Watson" userId="7853d41a-951d-43f6-89b9-b8bf3f294f0c" providerId="ADAL" clId="{E574A8AB-8930-46B7-8498-8E5A85B2B071}" dt="2023-04-10T17:24:48.596" v="279" actId="20577"/>
          <ac:spMkLst>
            <pc:docMk/>
            <pc:sldMk cId="3737392371" sldId="347"/>
            <ac:spMk id="2" creationId="{BF5216FA-2082-FDAB-B717-47037BB2D45E}"/>
          </ac:spMkLst>
        </pc:spChg>
      </pc:sldChg>
      <pc:sldChg chg="modSp add del">
        <pc:chgData name="Léonie Watson" userId="7853d41a-951d-43f6-89b9-b8bf3f294f0c" providerId="ADAL" clId="{E574A8AB-8930-46B7-8498-8E5A85B2B071}" dt="2023-04-10T19:13:42.794" v="1539" actId="1035"/>
        <pc:sldMkLst>
          <pc:docMk/>
          <pc:sldMk cId="2289235141" sldId="348"/>
        </pc:sldMkLst>
        <pc:spChg chg="mod">
          <ac:chgData name="Léonie Watson" userId="7853d41a-951d-43f6-89b9-b8bf3f294f0c" providerId="ADAL" clId="{E574A8AB-8930-46B7-8498-8E5A85B2B071}" dt="2023-04-10T19:13:42.794" v="1539" actId="1035"/>
          <ac:spMkLst>
            <pc:docMk/>
            <pc:sldMk cId="2289235141" sldId="348"/>
            <ac:spMk id="16" creationId="{3DFEF0CA-DF68-616A-32DC-CE4C1654EB66}"/>
          </ac:spMkLst>
        </pc:spChg>
      </pc:sldChg>
      <pc:sldChg chg="new del">
        <pc:chgData name="Léonie Watson" userId="7853d41a-951d-43f6-89b9-b8bf3f294f0c" providerId="ADAL" clId="{E574A8AB-8930-46B7-8498-8E5A85B2B071}" dt="2023-04-10T16:30:47.308" v="28" actId="47"/>
        <pc:sldMkLst>
          <pc:docMk/>
          <pc:sldMk cId="1162977014" sldId="349"/>
        </pc:sldMkLst>
      </pc:sldChg>
      <pc:sldChg chg="modSp new mod">
        <pc:chgData name="Léonie Watson" userId="7853d41a-951d-43f6-89b9-b8bf3f294f0c" providerId="ADAL" clId="{E574A8AB-8930-46B7-8498-8E5A85B2B071}" dt="2023-04-10T17:48:02.289" v="336" actId="20577"/>
        <pc:sldMkLst>
          <pc:docMk/>
          <pc:sldMk cId="4139191932" sldId="349"/>
        </pc:sldMkLst>
        <pc:spChg chg="mod">
          <ac:chgData name="Léonie Watson" userId="7853d41a-951d-43f6-89b9-b8bf3f294f0c" providerId="ADAL" clId="{E574A8AB-8930-46B7-8498-8E5A85B2B071}" dt="2023-04-10T17:44:51.141" v="327" actId="20577"/>
          <ac:spMkLst>
            <pc:docMk/>
            <pc:sldMk cId="4139191932" sldId="349"/>
            <ac:spMk id="2" creationId="{B02F5518-0843-EA1E-CBF2-6A507E08C371}"/>
          </ac:spMkLst>
        </pc:spChg>
        <pc:spChg chg="mod">
          <ac:chgData name="Léonie Watson" userId="7853d41a-951d-43f6-89b9-b8bf3f294f0c" providerId="ADAL" clId="{E574A8AB-8930-46B7-8498-8E5A85B2B071}" dt="2023-04-10T17:48:02.289" v="336" actId="20577"/>
          <ac:spMkLst>
            <pc:docMk/>
            <pc:sldMk cId="4139191932" sldId="349"/>
            <ac:spMk id="3" creationId="{0E040651-260D-85E7-7C1A-D16379D81DF2}"/>
          </ac:spMkLst>
        </pc:spChg>
      </pc:sldChg>
      <pc:sldChg chg="new del">
        <pc:chgData name="Léonie Watson" userId="7853d41a-951d-43f6-89b9-b8bf3f294f0c" providerId="ADAL" clId="{E574A8AB-8930-46B7-8498-8E5A85B2B071}" dt="2023-04-10T19:45:35.723" v="1714" actId="47"/>
        <pc:sldMkLst>
          <pc:docMk/>
          <pc:sldMk cId="2502069786" sldId="350"/>
        </pc:sldMkLst>
      </pc:sldChg>
      <pc:sldChg chg="modSp add del mod">
        <pc:chgData name="Léonie Watson" userId="7853d41a-951d-43f6-89b9-b8bf3f294f0c" providerId="ADAL" clId="{E574A8AB-8930-46B7-8498-8E5A85B2B071}" dt="2023-04-10T19:40:22.066" v="1643" actId="47"/>
        <pc:sldMkLst>
          <pc:docMk/>
          <pc:sldMk cId="3944461302" sldId="350"/>
        </pc:sldMkLst>
        <pc:spChg chg="mod">
          <ac:chgData name="Léonie Watson" userId="7853d41a-951d-43f6-89b9-b8bf3f294f0c" providerId="ADAL" clId="{E574A8AB-8930-46B7-8498-8E5A85B2B071}" dt="2023-04-10T19:37:27.016" v="1637" actId="20577"/>
          <ac:spMkLst>
            <pc:docMk/>
            <pc:sldMk cId="3944461302" sldId="350"/>
            <ac:spMk id="3" creationId="{C38B74AD-C642-DB14-8A34-60C7172A1834}"/>
          </ac:spMkLst>
        </pc:spChg>
        <pc:spChg chg="mod">
          <ac:chgData name="Léonie Watson" userId="7853d41a-951d-43f6-89b9-b8bf3f294f0c" providerId="ADAL" clId="{E574A8AB-8930-46B7-8498-8E5A85B2B071}" dt="2023-04-10T19:38:22.582" v="1642" actId="20577"/>
          <ac:spMkLst>
            <pc:docMk/>
            <pc:sldMk cId="3944461302" sldId="350"/>
            <ac:spMk id="7" creationId="{26D14D0D-EF1B-D7F2-7E23-350B3423E3F2}"/>
          </ac:spMkLst>
        </pc:spChg>
      </pc:sldChg>
      <pc:sldChg chg="new del">
        <pc:chgData name="Léonie Watson" userId="7853d41a-951d-43f6-89b9-b8bf3f294f0c" providerId="ADAL" clId="{E574A8AB-8930-46B7-8498-8E5A85B2B071}" dt="2023-04-10T19:38:01.178" v="1639" actId="47"/>
        <pc:sldMkLst>
          <pc:docMk/>
          <pc:sldMk cId="1319278909" sldId="351"/>
        </pc:sldMkLst>
      </pc:sldChg>
      <pc:sldMasterChg chg="modSldLayout">
        <pc:chgData name="Léonie Watson" userId="7853d41a-951d-43f6-89b9-b8bf3f294f0c" providerId="ADAL" clId="{E574A8AB-8930-46B7-8498-8E5A85B2B071}" dt="2023-04-10T17:03:11.802" v="47" actId="1076"/>
        <pc:sldMasterMkLst>
          <pc:docMk/>
          <pc:sldMasterMk cId="0" sldId="2147483648"/>
        </pc:sldMasterMkLst>
        <pc:sldLayoutChg chg="addSp delSp modSp">
          <pc:chgData name="Léonie Watson" userId="7853d41a-951d-43f6-89b9-b8bf3f294f0c" providerId="ADAL" clId="{E574A8AB-8930-46B7-8498-8E5A85B2B071}" dt="2023-04-10T16:46:05.350" v="33"/>
          <pc:sldLayoutMkLst>
            <pc:docMk/>
            <pc:sldMasterMk cId="0" sldId="2147483648"/>
            <pc:sldLayoutMk cId="3312478406" sldId="2147483804"/>
          </pc:sldLayoutMkLst>
          <pc:spChg chg="add del mod">
            <ac:chgData name="Léonie Watson" userId="7853d41a-951d-43f6-89b9-b8bf3f294f0c" providerId="ADAL" clId="{E574A8AB-8930-46B7-8498-8E5A85B2B071}" dt="2023-04-10T16:46:05.350" v="33"/>
            <ac:spMkLst>
              <pc:docMk/>
              <pc:sldMasterMk cId="0" sldId="2147483648"/>
              <pc:sldLayoutMk cId="3312478406" sldId="2147483804"/>
              <ac:spMk id="2" creationId="{00000000-0000-0000-0000-000000000000}"/>
            </ac:spMkLst>
          </pc:spChg>
        </pc:sldLayoutChg>
        <pc:sldLayoutChg chg="addSp modSp mod">
          <pc:chgData name="Léonie Watson" userId="7853d41a-951d-43f6-89b9-b8bf3f294f0c" providerId="ADAL" clId="{E574A8AB-8930-46B7-8498-8E5A85B2B071}" dt="2023-04-10T17:03:11.802" v="47" actId="1076"/>
          <pc:sldLayoutMkLst>
            <pc:docMk/>
            <pc:sldMasterMk cId="0" sldId="2147483648"/>
            <pc:sldLayoutMk cId="1628980297" sldId="2147483830"/>
          </pc:sldLayoutMkLst>
          <pc:spChg chg="mod">
            <ac:chgData name="Léonie Watson" userId="7853d41a-951d-43f6-89b9-b8bf3f294f0c" providerId="ADAL" clId="{E574A8AB-8930-46B7-8498-8E5A85B2B071}" dt="2023-04-10T16:59:17.088" v="38" actId="14100"/>
            <ac:spMkLst>
              <pc:docMk/>
              <pc:sldMasterMk cId="0" sldId="2147483648"/>
              <pc:sldLayoutMk cId="1628980297" sldId="2147483830"/>
              <ac:spMk id="2" creationId="{00000000-0000-0000-0000-000000000000}"/>
            </ac:spMkLst>
          </pc:spChg>
          <pc:spChg chg="mod">
            <ac:chgData name="Léonie Watson" userId="7853d41a-951d-43f6-89b9-b8bf3f294f0c" providerId="ADAL" clId="{E574A8AB-8930-46B7-8498-8E5A85B2B071}" dt="2023-04-10T17:03:06.370" v="46" actId="14100"/>
            <ac:spMkLst>
              <pc:docMk/>
              <pc:sldMasterMk cId="0" sldId="2147483648"/>
              <pc:sldLayoutMk cId="1628980297" sldId="2147483830"/>
              <ac:spMk id="3" creationId="{00000000-0000-0000-0000-000000000000}"/>
            </ac:spMkLst>
          </pc:spChg>
          <pc:picChg chg="add mod">
            <ac:chgData name="Léonie Watson" userId="7853d41a-951d-43f6-89b9-b8bf3f294f0c" providerId="ADAL" clId="{E574A8AB-8930-46B7-8498-8E5A85B2B071}" dt="2023-04-10T16:58:36.090" v="35" actId="1076"/>
            <ac:picMkLst>
              <pc:docMk/>
              <pc:sldMasterMk cId="0" sldId="2147483648"/>
              <pc:sldLayoutMk cId="1628980297" sldId="2147483830"/>
              <ac:picMk id="5" creationId="{70A0DF8D-5A00-C761-1FE5-5B25638D5ED4}"/>
            </ac:picMkLst>
          </pc:picChg>
          <pc:picChg chg="add mod">
            <ac:chgData name="Léonie Watson" userId="7853d41a-951d-43f6-89b9-b8bf3f294f0c" providerId="ADAL" clId="{E574A8AB-8930-46B7-8498-8E5A85B2B071}" dt="2023-04-10T17:03:11.802" v="47" actId="1076"/>
            <ac:picMkLst>
              <pc:docMk/>
              <pc:sldMasterMk cId="0" sldId="2147483648"/>
              <pc:sldLayoutMk cId="1628980297" sldId="2147483830"/>
              <ac:picMk id="6" creationId="{1F9D050B-1568-1A83-F7E0-EE2CFFD633CE}"/>
            </ac:picMkLst>
          </pc:picChg>
        </pc:sldLayoutChg>
      </pc:sldMasterChg>
    </pc:docChg>
  </pc:docChgLst>
  <pc:docChgLst>
    <pc:chgData name="Léonie Watson" userId="76600afbe4175ff0" providerId="LiveId" clId="{44EE7402-5790-4FE2-85C6-CC67B4E61ACD}"/>
    <pc:docChg chg="custSel addSld delSld modSld modSection">
      <pc:chgData name="Léonie Watson" userId="76600afbe4175ff0" providerId="LiveId" clId="{44EE7402-5790-4FE2-85C6-CC67B4E61ACD}" dt="2023-06-08T07:37:01.834" v="224" actId="21"/>
      <pc:docMkLst>
        <pc:docMk/>
      </pc:docMkLst>
      <pc:sldChg chg="modSp">
        <pc:chgData name="Léonie Watson" userId="76600afbe4175ff0" providerId="LiveId" clId="{44EE7402-5790-4FE2-85C6-CC67B4E61ACD}" dt="2023-06-05T18:18:34.266" v="0"/>
        <pc:sldMkLst>
          <pc:docMk/>
          <pc:sldMk cId="1241124948" sldId="257"/>
        </pc:sldMkLst>
        <pc:spChg chg="mod">
          <ac:chgData name="Léonie Watson" userId="76600afbe4175ff0" providerId="LiveId" clId="{44EE7402-5790-4FE2-85C6-CC67B4E61ACD}" dt="2023-06-05T18:18:34.266" v="0"/>
          <ac:spMkLst>
            <pc:docMk/>
            <pc:sldMk cId="1241124948" sldId="257"/>
            <ac:spMk id="16" creationId="{3DFEF0CA-DF68-616A-32DC-CE4C1654EB66}"/>
          </ac:spMkLst>
        </pc:spChg>
      </pc:sldChg>
      <pc:sldChg chg="del">
        <pc:chgData name="Léonie Watson" userId="76600afbe4175ff0" providerId="LiveId" clId="{44EE7402-5790-4FE2-85C6-CC67B4E61ACD}" dt="2023-06-08T07:22:26.499" v="173" actId="47"/>
        <pc:sldMkLst>
          <pc:docMk/>
          <pc:sldMk cId="1140520116" sldId="262"/>
        </pc:sldMkLst>
      </pc:sldChg>
      <pc:sldChg chg="del">
        <pc:chgData name="Léonie Watson" userId="76600afbe4175ff0" providerId="LiveId" clId="{44EE7402-5790-4FE2-85C6-CC67B4E61ACD}" dt="2023-06-08T07:22:27.408" v="174" actId="47"/>
        <pc:sldMkLst>
          <pc:docMk/>
          <pc:sldMk cId="2742990306" sldId="263"/>
        </pc:sldMkLst>
      </pc:sldChg>
      <pc:sldChg chg="del">
        <pc:chgData name="Léonie Watson" userId="76600afbe4175ff0" providerId="LiveId" clId="{44EE7402-5790-4FE2-85C6-CC67B4E61ACD}" dt="2023-06-08T07:22:25.689" v="172" actId="47"/>
        <pc:sldMkLst>
          <pc:docMk/>
          <pc:sldMk cId="1706416805" sldId="264"/>
        </pc:sldMkLst>
      </pc:sldChg>
      <pc:sldChg chg="del">
        <pc:chgData name="Léonie Watson" userId="76600afbe4175ff0" providerId="LiveId" clId="{44EE7402-5790-4FE2-85C6-CC67B4E61ACD}" dt="2023-06-05T18:18:47.799" v="1" actId="47"/>
        <pc:sldMkLst>
          <pc:docMk/>
          <pc:sldMk cId="3668097156" sldId="265"/>
        </pc:sldMkLst>
      </pc:sldChg>
      <pc:sldChg chg="del">
        <pc:chgData name="Léonie Watson" userId="76600afbe4175ff0" providerId="LiveId" clId="{44EE7402-5790-4FE2-85C6-CC67B4E61ACD}" dt="2023-06-05T18:18:55.206" v="2" actId="47"/>
        <pc:sldMkLst>
          <pc:docMk/>
          <pc:sldMk cId="4237318543" sldId="270"/>
        </pc:sldMkLst>
      </pc:sldChg>
      <pc:sldChg chg="del">
        <pc:chgData name="Léonie Watson" userId="76600afbe4175ff0" providerId="LiveId" clId="{44EE7402-5790-4FE2-85C6-CC67B4E61ACD}" dt="2023-06-05T18:18:56.628" v="3" actId="47"/>
        <pc:sldMkLst>
          <pc:docMk/>
          <pc:sldMk cId="3662839163" sldId="271"/>
        </pc:sldMkLst>
      </pc:sldChg>
      <pc:sldChg chg="modSp mod">
        <pc:chgData name="Léonie Watson" userId="76600afbe4175ff0" providerId="LiveId" clId="{44EE7402-5790-4FE2-85C6-CC67B4E61ACD}" dt="2023-06-08T07:22:45.731" v="199" actId="20577"/>
        <pc:sldMkLst>
          <pc:docMk/>
          <pc:sldMk cId="1940479115" sldId="281"/>
        </pc:sldMkLst>
        <pc:spChg chg="mod">
          <ac:chgData name="Léonie Watson" userId="76600afbe4175ff0" providerId="LiveId" clId="{44EE7402-5790-4FE2-85C6-CC67B4E61ACD}" dt="2023-06-08T07:22:45.731" v="199" actId="20577"/>
          <ac:spMkLst>
            <pc:docMk/>
            <pc:sldMk cId="1940479115" sldId="281"/>
            <ac:spMk id="2" creationId="{BF5216FA-2082-FDAB-B717-47037BB2D45E}"/>
          </ac:spMkLst>
        </pc:spChg>
      </pc:sldChg>
      <pc:sldChg chg="modSp mod">
        <pc:chgData name="Léonie Watson" userId="76600afbe4175ff0" providerId="LiveId" clId="{44EE7402-5790-4FE2-85C6-CC67B4E61ACD}" dt="2023-06-08T07:23:13.195" v="212" actId="20577"/>
        <pc:sldMkLst>
          <pc:docMk/>
          <pc:sldMk cId="1234712428" sldId="282"/>
        </pc:sldMkLst>
        <pc:spChg chg="mod">
          <ac:chgData name="Léonie Watson" userId="76600afbe4175ff0" providerId="LiveId" clId="{44EE7402-5790-4FE2-85C6-CC67B4E61ACD}" dt="2023-06-08T07:23:13.195" v="212" actId="20577"/>
          <ac:spMkLst>
            <pc:docMk/>
            <pc:sldMk cId="1234712428" sldId="282"/>
            <ac:spMk id="2" creationId="{BF5216FA-2082-FDAB-B717-47037BB2D45E}"/>
          </ac:spMkLst>
        </pc:spChg>
      </pc:sldChg>
      <pc:sldChg chg="del">
        <pc:chgData name="Léonie Watson" userId="76600afbe4175ff0" providerId="LiveId" clId="{44EE7402-5790-4FE2-85C6-CC67B4E61ACD}" dt="2023-06-05T18:20:19.198" v="34" actId="2696"/>
        <pc:sldMkLst>
          <pc:docMk/>
          <pc:sldMk cId="1143376584" sldId="287"/>
        </pc:sldMkLst>
      </pc:sldChg>
      <pc:sldChg chg="add del">
        <pc:chgData name="Léonie Watson" userId="76600afbe4175ff0" providerId="LiveId" clId="{44EE7402-5790-4FE2-85C6-CC67B4E61ACD}" dt="2023-06-05T18:23:47.620" v="125" actId="47"/>
        <pc:sldMkLst>
          <pc:docMk/>
          <pc:sldMk cId="3827570798" sldId="287"/>
        </pc:sldMkLst>
      </pc:sldChg>
      <pc:sldChg chg="del">
        <pc:chgData name="Léonie Watson" userId="76600afbe4175ff0" providerId="LiveId" clId="{44EE7402-5790-4FE2-85C6-CC67B4E61ACD}" dt="2023-06-05T18:19:25.824" v="9" actId="47"/>
        <pc:sldMkLst>
          <pc:docMk/>
          <pc:sldMk cId="721480780" sldId="293"/>
        </pc:sldMkLst>
      </pc:sldChg>
      <pc:sldChg chg="del">
        <pc:chgData name="Léonie Watson" userId="76600afbe4175ff0" providerId="LiveId" clId="{44EE7402-5790-4FE2-85C6-CC67B4E61ACD}" dt="2023-06-05T18:19:28.837" v="12" actId="47"/>
        <pc:sldMkLst>
          <pc:docMk/>
          <pc:sldMk cId="1426929147" sldId="294"/>
        </pc:sldMkLst>
      </pc:sldChg>
      <pc:sldChg chg="modSp mod">
        <pc:chgData name="Léonie Watson" userId="76600afbe4175ff0" providerId="LiveId" clId="{44EE7402-5790-4FE2-85C6-CC67B4E61ACD}" dt="2023-06-05T18:19:46.755" v="29" actId="20577"/>
        <pc:sldMkLst>
          <pc:docMk/>
          <pc:sldMk cId="3999027481" sldId="316"/>
        </pc:sldMkLst>
        <pc:spChg chg="mod">
          <ac:chgData name="Léonie Watson" userId="76600afbe4175ff0" providerId="LiveId" clId="{44EE7402-5790-4FE2-85C6-CC67B4E61ACD}" dt="2023-06-05T18:19:46.755" v="29" actId="20577"/>
          <ac:spMkLst>
            <pc:docMk/>
            <pc:sldMk cId="3999027481" sldId="316"/>
            <ac:spMk id="2" creationId="{2D50AD8E-7490-FDD9-AA53-D001599A9D75}"/>
          </ac:spMkLst>
        </pc:spChg>
      </pc:sldChg>
      <pc:sldChg chg="del">
        <pc:chgData name="Léonie Watson" userId="76600afbe4175ff0" providerId="LiveId" clId="{44EE7402-5790-4FE2-85C6-CC67B4E61ACD}" dt="2023-06-05T18:23:49.003" v="126" actId="47"/>
        <pc:sldMkLst>
          <pc:docMk/>
          <pc:sldMk cId="182151792" sldId="317"/>
        </pc:sldMkLst>
      </pc:sldChg>
      <pc:sldChg chg="delSp modSp add mod delAnim">
        <pc:chgData name="Léonie Watson" userId="76600afbe4175ff0" providerId="LiveId" clId="{44EE7402-5790-4FE2-85C6-CC67B4E61ACD}" dt="2023-06-08T07:37:01.834" v="224" actId="21"/>
        <pc:sldMkLst>
          <pc:docMk/>
          <pc:sldMk cId="1367338435" sldId="322"/>
        </pc:sldMkLst>
        <pc:spChg chg="mod">
          <ac:chgData name="Léonie Watson" userId="76600afbe4175ff0" providerId="LiveId" clId="{44EE7402-5790-4FE2-85C6-CC67B4E61ACD}" dt="2023-06-05T18:44:34.686" v="168" actId="20577"/>
          <ac:spMkLst>
            <pc:docMk/>
            <pc:sldMk cId="1367338435" sldId="322"/>
            <ac:spMk id="2" creationId="{2FFF61A9-ECC7-9F8D-8613-82941E03E49C}"/>
          </ac:spMkLst>
        </pc:spChg>
        <pc:picChg chg="del">
          <ac:chgData name="Léonie Watson" userId="76600afbe4175ff0" providerId="LiveId" clId="{44EE7402-5790-4FE2-85C6-CC67B4E61ACD}" dt="2023-06-08T07:37:01.834" v="224" actId="21"/>
          <ac:picMkLst>
            <pc:docMk/>
            <pc:sldMk cId="1367338435" sldId="322"/>
            <ac:picMk id="4" creationId="{A8E8DC91-A13E-38BD-B429-EFF54970D9A1}"/>
          </ac:picMkLst>
        </pc:picChg>
      </pc:sldChg>
      <pc:sldChg chg="modSp del mod">
        <pc:chgData name="Léonie Watson" userId="76600afbe4175ff0" providerId="LiveId" clId="{44EE7402-5790-4FE2-85C6-CC67B4E61ACD}" dt="2023-06-05T18:20:46.634" v="64" actId="2696"/>
        <pc:sldMkLst>
          <pc:docMk/>
          <pc:sldMk cId="3846569848" sldId="322"/>
        </pc:sldMkLst>
        <pc:spChg chg="mod">
          <ac:chgData name="Léonie Watson" userId="76600afbe4175ff0" providerId="LiveId" clId="{44EE7402-5790-4FE2-85C6-CC67B4E61ACD}" dt="2023-06-05T18:20:42.756" v="63" actId="20577"/>
          <ac:spMkLst>
            <pc:docMk/>
            <pc:sldMk cId="3846569848" sldId="322"/>
            <ac:spMk id="2" creationId="{2FFF61A9-ECC7-9F8D-8613-82941E03E49C}"/>
          </ac:spMkLst>
        </pc:spChg>
      </pc:sldChg>
      <pc:sldChg chg="del">
        <pc:chgData name="Léonie Watson" userId="76600afbe4175ff0" providerId="LiveId" clId="{44EE7402-5790-4FE2-85C6-CC67B4E61ACD}" dt="2023-06-05T18:19:04.045" v="5" actId="47"/>
        <pc:sldMkLst>
          <pc:docMk/>
          <pc:sldMk cId="2750319003" sldId="332"/>
        </pc:sldMkLst>
      </pc:sldChg>
      <pc:sldChg chg="del">
        <pc:chgData name="Léonie Watson" userId="76600afbe4175ff0" providerId="LiveId" clId="{44EE7402-5790-4FE2-85C6-CC67B4E61ACD}" dt="2023-06-05T18:19:02.875" v="4" actId="47"/>
        <pc:sldMkLst>
          <pc:docMk/>
          <pc:sldMk cId="3985008357" sldId="334"/>
        </pc:sldMkLst>
      </pc:sldChg>
      <pc:sldChg chg="del">
        <pc:chgData name="Léonie Watson" userId="76600afbe4175ff0" providerId="LiveId" clId="{44EE7402-5790-4FE2-85C6-CC67B4E61ACD}" dt="2023-06-05T18:19:14.809" v="7" actId="47"/>
        <pc:sldMkLst>
          <pc:docMk/>
          <pc:sldMk cId="4124723036" sldId="336"/>
        </pc:sldMkLst>
      </pc:sldChg>
      <pc:sldChg chg="del">
        <pc:chgData name="Léonie Watson" userId="76600afbe4175ff0" providerId="LiveId" clId="{44EE7402-5790-4FE2-85C6-CC67B4E61ACD}" dt="2023-06-05T18:19:25.014" v="8" actId="47"/>
        <pc:sldMkLst>
          <pc:docMk/>
          <pc:sldMk cId="4144331411" sldId="337"/>
        </pc:sldMkLst>
      </pc:sldChg>
      <pc:sldChg chg="modSp mod">
        <pc:chgData name="Léonie Watson" userId="76600afbe4175ff0" providerId="LiveId" clId="{44EE7402-5790-4FE2-85C6-CC67B4E61ACD}" dt="2023-06-08T07:23:29.980" v="223" actId="20577"/>
        <pc:sldMkLst>
          <pc:docMk/>
          <pc:sldMk cId="2152351784" sldId="338"/>
        </pc:sldMkLst>
        <pc:spChg chg="mod">
          <ac:chgData name="Léonie Watson" userId="76600afbe4175ff0" providerId="LiveId" clId="{44EE7402-5790-4FE2-85C6-CC67B4E61ACD}" dt="2023-06-08T07:23:29.980" v="223" actId="20577"/>
          <ac:spMkLst>
            <pc:docMk/>
            <pc:sldMk cId="2152351784" sldId="338"/>
            <ac:spMk id="2" creationId="{CA664B2B-1DFD-C2EF-3132-C3A06C390808}"/>
          </ac:spMkLst>
        </pc:spChg>
      </pc:sldChg>
      <pc:sldChg chg="del">
        <pc:chgData name="Léonie Watson" userId="76600afbe4175ff0" providerId="LiveId" clId="{44EE7402-5790-4FE2-85C6-CC67B4E61ACD}" dt="2023-06-05T18:19:26.514" v="10" actId="47"/>
        <pc:sldMkLst>
          <pc:docMk/>
          <pc:sldMk cId="2376570006" sldId="339"/>
        </pc:sldMkLst>
      </pc:sldChg>
      <pc:sldChg chg="del">
        <pc:chgData name="Léonie Watson" userId="76600afbe4175ff0" providerId="LiveId" clId="{44EE7402-5790-4FE2-85C6-CC67B4E61ACD}" dt="2023-06-05T18:19:27.506" v="11" actId="47"/>
        <pc:sldMkLst>
          <pc:docMk/>
          <pc:sldMk cId="803324773" sldId="340"/>
        </pc:sldMkLst>
      </pc:sldChg>
      <pc:sldChg chg="del">
        <pc:chgData name="Léonie Watson" userId="76600afbe4175ff0" providerId="LiveId" clId="{44EE7402-5790-4FE2-85C6-CC67B4E61ACD}" dt="2023-06-05T18:19:33.577" v="15" actId="47"/>
        <pc:sldMkLst>
          <pc:docMk/>
          <pc:sldMk cId="1211401116" sldId="342"/>
        </pc:sldMkLst>
      </pc:sldChg>
      <pc:sldChg chg="del">
        <pc:chgData name="Léonie Watson" userId="76600afbe4175ff0" providerId="LiveId" clId="{44EE7402-5790-4FE2-85C6-CC67B4E61ACD}" dt="2023-06-05T18:19:32.164" v="14" actId="47"/>
        <pc:sldMkLst>
          <pc:docMk/>
          <pc:sldMk cId="3032152282" sldId="343"/>
        </pc:sldMkLst>
      </pc:sldChg>
      <pc:sldChg chg="del">
        <pc:chgData name="Léonie Watson" userId="76600afbe4175ff0" providerId="LiveId" clId="{44EE7402-5790-4FE2-85C6-CC67B4E61ACD}" dt="2023-06-05T18:19:30.507" v="13" actId="47"/>
        <pc:sldMkLst>
          <pc:docMk/>
          <pc:sldMk cId="1843430974" sldId="344"/>
        </pc:sldMkLst>
      </pc:sldChg>
      <pc:sldChg chg="del">
        <pc:chgData name="Léonie Watson" userId="76600afbe4175ff0" providerId="LiveId" clId="{44EE7402-5790-4FE2-85C6-CC67B4E61ACD}" dt="2023-06-05T18:19:51.904" v="30" actId="2696"/>
        <pc:sldMkLst>
          <pc:docMk/>
          <pc:sldMk cId="37625585" sldId="345"/>
        </pc:sldMkLst>
      </pc:sldChg>
      <pc:sldChg chg="add">
        <pc:chgData name="Léonie Watson" userId="76600afbe4175ff0" providerId="LiveId" clId="{44EE7402-5790-4FE2-85C6-CC67B4E61ACD}" dt="2023-06-05T18:19:53.598" v="31"/>
        <pc:sldMkLst>
          <pc:docMk/>
          <pc:sldMk cId="1913096646" sldId="345"/>
        </pc:sldMkLst>
      </pc:sldChg>
      <pc:sldChg chg="add">
        <pc:chgData name="Léonie Watson" userId="76600afbe4175ff0" providerId="LiveId" clId="{44EE7402-5790-4FE2-85C6-CC67B4E61ACD}" dt="2023-06-05T18:20:00.415" v="33"/>
        <pc:sldMkLst>
          <pc:docMk/>
          <pc:sldMk cId="2858288553" sldId="347"/>
        </pc:sldMkLst>
      </pc:sldChg>
      <pc:sldChg chg="del">
        <pc:chgData name="Léonie Watson" userId="76600afbe4175ff0" providerId="LiveId" clId="{44EE7402-5790-4FE2-85C6-CC67B4E61ACD}" dt="2023-06-05T18:19:57.898" v="32" actId="2696"/>
        <pc:sldMkLst>
          <pc:docMk/>
          <pc:sldMk cId="3737392371" sldId="347"/>
        </pc:sldMkLst>
      </pc:sldChg>
      <pc:sldChg chg="modSp">
        <pc:chgData name="Léonie Watson" userId="76600afbe4175ff0" providerId="LiveId" clId="{44EE7402-5790-4FE2-85C6-CC67B4E61ACD}" dt="2023-06-05T18:18:34.266" v="0"/>
        <pc:sldMkLst>
          <pc:docMk/>
          <pc:sldMk cId="2289235141" sldId="348"/>
        </pc:sldMkLst>
        <pc:spChg chg="mod">
          <ac:chgData name="Léonie Watson" userId="76600afbe4175ff0" providerId="LiveId" clId="{44EE7402-5790-4FE2-85C6-CC67B4E61ACD}" dt="2023-06-05T18:18:34.266" v="0"/>
          <ac:spMkLst>
            <pc:docMk/>
            <pc:sldMk cId="2289235141" sldId="348"/>
            <ac:spMk id="16" creationId="{3DFEF0CA-DF68-616A-32DC-CE4C1654EB66}"/>
          </ac:spMkLst>
        </pc:spChg>
      </pc:sldChg>
      <pc:sldChg chg="del">
        <pc:chgData name="Léonie Watson" userId="76600afbe4175ff0" providerId="LiveId" clId="{44EE7402-5790-4FE2-85C6-CC67B4E61ACD}" dt="2023-06-05T18:19:04.756" v="6" actId="47"/>
        <pc:sldMkLst>
          <pc:docMk/>
          <pc:sldMk cId="205704844" sldId="350"/>
        </pc:sldMkLst>
      </pc:sldChg>
      <pc:sldChg chg="add del">
        <pc:chgData name="Léonie Watson" userId="76600afbe4175ff0" providerId="LiveId" clId="{44EE7402-5790-4FE2-85C6-CC67B4E61ACD}" dt="2023-06-05T18:44:24.477" v="141" actId="47"/>
        <pc:sldMkLst>
          <pc:docMk/>
          <pc:sldMk cId="2020062234" sldId="350"/>
        </pc:sldMkLst>
      </pc:sldChg>
      <pc:sldChg chg="add">
        <pc:chgData name="Léonie Watson" userId="76600afbe4175ff0" providerId="LiveId" clId="{44EE7402-5790-4FE2-85C6-CC67B4E61ACD}" dt="2023-06-05T18:22:02.516" v="67"/>
        <pc:sldMkLst>
          <pc:docMk/>
          <pc:sldMk cId="1143376584" sldId="351"/>
        </pc:sldMkLst>
      </pc:sldChg>
      <pc:sldChg chg="add">
        <pc:chgData name="Léonie Watson" userId="76600afbe4175ff0" providerId="LiveId" clId="{44EE7402-5790-4FE2-85C6-CC67B4E61ACD}" dt="2023-06-05T18:22:02.516" v="67"/>
        <pc:sldMkLst>
          <pc:docMk/>
          <pc:sldMk cId="1922438134" sldId="352"/>
        </pc:sldMkLst>
      </pc:sldChg>
      <pc:sldChg chg="add">
        <pc:chgData name="Léonie Watson" userId="76600afbe4175ff0" providerId="LiveId" clId="{44EE7402-5790-4FE2-85C6-CC67B4E61ACD}" dt="2023-06-05T18:22:02.516" v="67"/>
        <pc:sldMkLst>
          <pc:docMk/>
          <pc:sldMk cId="1620921483" sldId="353"/>
        </pc:sldMkLst>
      </pc:sldChg>
      <pc:sldChg chg="modSp add mod modNotesTx">
        <pc:chgData name="Léonie Watson" userId="76600afbe4175ff0" providerId="LiveId" clId="{44EE7402-5790-4FE2-85C6-CC67B4E61ACD}" dt="2023-06-05T18:23:39.355" v="124" actId="20577"/>
        <pc:sldMkLst>
          <pc:docMk/>
          <pc:sldMk cId="517224403" sldId="354"/>
        </pc:sldMkLst>
        <pc:spChg chg="mod">
          <ac:chgData name="Léonie Watson" userId="76600afbe4175ff0" providerId="LiveId" clId="{44EE7402-5790-4FE2-85C6-CC67B4E61ACD}" dt="2023-06-05T18:23:22.915" v="116" actId="20577"/>
          <ac:spMkLst>
            <pc:docMk/>
            <pc:sldMk cId="517224403" sldId="354"/>
            <ac:spMk id="4" creationId="{9418AC4B-FB01-18A8-2C2C-3A9197FD8F71}"/>
          </ac:spMkLst>
        </pc:spChg>
      </pc:sldChg>
      <pc:sldChg chg="modSp add mod">
        <pc:chgData name="Léonie Watson" userId="76600afbe4175ff0" providerId="LiveId" clId="{44EE7402-5790-4FE2-85C6-CC67B4E61ACD}" dt="2023-06-05T18:22:21.136" v="69" actId="20577"/>
        <pc:sldMkLst>
          <pc:docMk/>
          <pc:sldMk cId="3694554701" sldId="355"/>
        </pc:sldMkLst>
        <pc:spChg chg="mod">
          <ac:chgData name="Léonie Watson" userId="76600afbe4175ff0" providerId="LiveId" clId="{44EE7402-5790-4FE2-85C6-CC67B4E61ACD}" dt="2023-06-05T18:22:21.136" v="69" actId="20577"/>
          <ac:spMkLst>
            <pc:docMk/>
            <pc:sldMk cId="3694554701" sldId="355"/>
            <ac:spMk id="2" creationId="{49B11E25-DFB1-7B4E-5D39-6D5E5B21B804}"/>
          </ac:spMkLst>
        </pc:spChg>
      </pc:sldChg>
      <pc:sldChg chg="modSp add mod">
        <pc:chgData name="Léonie Watson" userId="76600afbe4175ff0" providerId="LiveId" clId="{44EE7402-5790-4FE2-85C6-CC67B4E61ACD}" dt="2023-06-05T18:45:01.061" v="171" actId="20577"/>
        <pc:sldMkLst>
          <pc:docMk/>
          <pc:sldMk cId="3927464993" sldId="356"/>
        </pc:sldMkLst>
        <pc:spChg chg="mod">
          <ac:chgData name="Léonie Watson" userId="76600afbe4175ff0" providerId="LiveId" clId="{44EE7402-5790-4FE2-85C6-CC67B4E61ACD}" dt="2023-06-05T18:45:01.061" v="171" actId="20577"/>
          <ac:spMkLst>
            <pc:docMk/>
            <pc:sldMk cId="3927464993" sldId="356"/>
            <ac:spMk id="2" creationId="{49B11E25-DFB1-7B4E-5D39-6D5E5B21B804}"/>
          </ac:spMkLst>
        </pc:spChg>
      </pc:sldChg>
    </pc:docChg>
  </pc:docChgLst>
  <pc:docChgLst>
    <pc:chgData name="Léonie Watson" userId="76600afbe4175ff0" providerId="LiveId" clId="{D68A79D0-A139-4ED7-A13F-C4AA9E28D21A}"/>
    <pc:docChg chg="addSld delSld modSld modSection">
      <pc:chgData name="Léonie Watson" userId="76600afbe4175ff0" providerId="LiveId" clId="{D68A79D0-A139-4ED7-A13F-C4AA9E28D21A}" dt="2023-04-11T06:26:32.453" v="16"/>
      <pc:docMkLst>
        <pc:docMk/>
      </pc:docMkLst>
      <pc:sldChg chg="modSp">
        <pc:chgData name="Léonie Watson" userId="76600afbe4175ff0" providerId="LiveId" clId="{D68A79D0-A139-4ED7-A13F-C4AA9E28D21A}" dt="2023-04-10T19:59:19.103" v="2" actId="1036"/>
        <pc:sldMkLst>
          <pc:docMk/>
          <pc:sldMk cId="2515640219" sldId="292"/>
        </pc:sldMkLst>
        <pc:spChg chg="mod">
          <ac:chgData name="Léonie Watson" userId="76600afbe4175ff0" providerId="LiveId" clId="{D68A79D0-A139-4ED7-A13F-C4AA9E28D21A}" dt="2023-04-10T19:59:19.103" v="2" actId="1036"/>
          <ac:spMkLst>
            <pc:docMk/>
            <pc:sldMk cId="2515640219" sldId="292"/>
            <ac:spMk id="4" creationId="{A90CC387-5A11-A89F-51B1-8D136C7C8A77}"/>
          </ac:spMkLst>
        </pc:spChg>
      </pc:sldChg>
      <pc:sldChg chg="add">
        <pc:chgData name="Léonie Watson" userId="76600afbe4175ff0" providerId="LiveId" clId="{D68A79D0-A139-4ED7-A13F-C4AA9E28D21A}" dt="2023-04-11T06:26:32.453" v="16"/>
        <pc:sldMkLst>
          <pc:docMk/>
          <pc:sldMk cId="17899592" sldId="346"/>
        </pc:sldMkLst>
      </pc:sldChg>
      <pc:sldChg chg="del">
        <pc:chgData name="Léonie Watson" userId="76600afbe4175ff0" providerId="LiveId" clId="{D68A79D0-A139-4ED7-A13F-C4AA9E28D21A}" dt="2023-04-11T06:26:22.910" v="15" actId="2696"/>
        <pc:sldMkLst>
          <pc:docMk/>
          <pc:sldMk cId="849127272" sldId="346"/>
        </pc:sldMkLst>
      </pc:sldChg>
      <pc:sldChg chg="modSp new mod">
        <pc:chgData name="Léonie Watson" userId="76600afbe4175ff0" providerId="LiveId" clId="{D68A79D0-A139-4ED7-A13F-C4AA9E28D21A}" dt="2023-04-11T06:25:04.291" v="14"/>
        <pc:sldMkLst>
          <pc:docMk/>
          <pc:sldMk cId="205704844" sldId="350"/>
        </pc:sldMkLst>
        <pc:spChg chg="mod">
          <ac:chgData name="Léonie Watson" userId="76600afbe4175ff0" providerId="LiveId" clId="{D68A79D0-A139-4ED7-A13F-C4AA9E28D21A}" dt="2023-04-11T06:24:55.074" v="9" actId="20577"/>
          <ac:spMkLst>
            <pc:docMk/>
            <pc:sldMk cId="205704844" sldId="350"/>
            <ac:spMk id="2" creationId="{E2F0CB57-ABE7-EFEF-EFC3-B7CDC70F4E39}"/>
          </ac:spMkLst>
        </pc:spChg>
        <pc:spChg chg="mod">
          <ac:chgData name="Léonie Watson" userId="76600afbe4175ff0" providerId="LiveId" clId="{D68A79D0-A139-4ED7-A13F-C4AA9E28D21A}" dt="2023-04-11T06:25:04.291" v="14"/>
          <ac:spMkLst>
            <pc:docMk/>
            <pc:sldMk cId="205704844" sldId="350"/>
            <ac:spMk id="3" creationId="{8DD8D3D9-0EED-A386-15BF-C826161D9B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F90A91-9791-654A-8E51-735433B74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latin typeface="Poppins" panose="00000500000000000000" pitchFamily="50" charset="0"/>
            </a:endParaRPr>
          </a:p>
        </p:txBody>
      </p:sp>
      <p:sp>
        <p:nvSpPr>
          <p:cNvPr id="3" name="Date Placeholder 2">
            <a:extLst>
              <a:ext uri="{FF2B5EF4-FFF2-40B4-BE49-F238E27FC236}">
                <a16:creationId xmlns:a16="http://schemas.microsoft.com/office/drawing/2014/main" id="{FCF42D9B-B9DC-9845-AF04-BC2ABCA366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3C45732-027E-E946-891D-0DB3EA26E793}" type="datetimeFigureOut">
              <a:rPr lang="en-US">
                <a:latin typeface="Poppins" panose="00000500000000000000" pitchFamily="50" charset="0"/>
              </a:rPr>
              <a:pPr>
                <a:defRPr/>
              </a:pPr>
              <a:t>6/8/2023</a:t>
            </a:fld>
            <a:endParaRPr lang="en-US">
              <a:latin typeface="Poppins" panose="00000500000000000000" pitchFamily="50" charset="0"/>
            </a:endParaRPr>
          </a:p>
        </p:txBody>
      </p:sp>
      <p:sp>
        <p:nvSpPr>
          <p:cNvPr id="4" name="Footer Placeholder 3">
            <a:extLst>
              <a:ext uri="{FF2B5EF4-FFF2-40B4-BE49-F238E27FC236}">
                <a16:creationId xmlns:a16="http://schemas.microsoft.com/office/drawing/2014/main" id="{C4276491-42F3-9048-B75C-4BA94BDB23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latin typeface="Poppins" panose="00000500000000000000" pitchFamily="50" charset="0"/>
            </a:endParaRPr>
          </a:p>
        </p:txBody>
      </p:sp>
      <p:sp>
        <p:nvSpPr>
          <p:cNvPr id="5" name="Slide Number Placeholder 4">
            <a:extLst>
              <a:ext uri="{FF2B5EF4-FFF2-40B4-BE49-F238E27FC236}">
                <a16:creationId xmlns:a16="http://schemas.microsoft.com/office/drawing/2014/main" id="{C303CD4B-8871-7847-B9B3-D4741CDDA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BF7F851-4AA9-B14F-82F5-0E0907CCC0F9}" type="slidenum">
              <a:rPr lang="en-US">
                <a:latin typeface="Poppins" panose="00000500000000000000" pitchFamily="50" charset="0"/>
              </a:rPr>
              <a:pPr>
                <a:defRPr/>
              </a:pPr>
              <a:t>‹#›</a:t>
            </a:fld>
            <a:endParaRPr lang="en-US">
              <a:latin typeface="Poppins" panose="00000500000000000000" pitchFamily="50"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52D687-C5A4-2542-B069-D52165F4C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Poppins" panose="00000500000000000000" pitchFamily="50" charset="0"/>
              </a:defRPr>
            </a:lvl1pPr>
          </a:lstStyle>
          <a:p>
            <a:pPr>
              <a:defRPr/>
            </a:pPr>
            <a:endParaRPr lang="en-US"/>
          </a:p>
        </p:txBody>
      </p:sp>
      <p:sp>
        <p:nvSpPr>
          <p:cNvPr id="3" name="Date Placeholder 2">
            <a:extLst>
              <a:ext uri="{FF2B5EF4-FFF2-40B4-BE49-F238E27FC236}">
                <a16:creationId xmlns:a16="http://schemas.microsoft.com/office/drawing/2014/main" id="{6C1D46EC-9623-1D49-9438-75874FB8D58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Poppins" panose="00000500000000000000" pitchFamily="50" charset="0"/>
              </a:defRPr>
            </a:lvl1pPr>
          </a:lstStyle>
          <a:p>
            <a:pPr>
              <a:defRPr/>
            </a:pPr>
            <a:fld id="{1433CE0F-EB94-BE4B-8AA9-3216494D9D91}" type="datetimeFigureOut">
              <a:rPr lang="en-US" smtClean="0"/>
              <a:pPr>
                <a:defRPr/>
              </a:pPr>
              <a:t>6/8/2023</a:t>
            </a:fld>
            <a:endParaRPr lang="en-US"/>
          </a:p>
        </p:txBody>
      </p:sp>
      <p:sp>
        <p:nvSpPr>
          <p:cNvPr id="4" name="Slide Image Placeholder 3">
            <a:extLst>
              <a:ext uri="{FF2B5EF4-FFF2-40B4-BE49-F238E27FC236}">
                <a16:creationId xmlns:a16="http://schemas.microsoft.com/office/drawing/2014/main" id="{D697AE68-19D5-9748-942B-B3AD1D19D5E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665B907-B20A-C946-AD7A-46C998A7606C}"/>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BBCC0AF4-6E43-564A-9EC0-9BA6FBF836C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Poppins" panose="00000500000000000000" pitchFamily="50" charset="0"/>
              </a:defRPr>
            </a:lvl1pPr>
          </a:lstStyle>
          <a:p>
            <a:pPr>
              <a:defRPr/>
            </a:pPr>
            <a:endParaRPr lang="en-US"/>
          </a:p>
        </p:txBody>
      </p:sp>
      <p:sp>
        <p:nvSpPr>
          <p:cNvPr id="7" name="Slide Number Placeholder 6">
            <a:extLst>
              <a:ext uri="{FF2B5EF4-FFF2-40B4-BE49-F238E27FC236}">
                <a16:creationId xmlns:a16="http://schemas.microsoft.com/office/drawing/2014/main" id="{239E7B71-41AB-DF4C-93D9-3C68EF6D622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Poppins" panose="00000500000000000000" pitchFamily="50" charset="0"/>
              </a:defRPr>
            </a:lvl1pPr>
          </a:lstStyle>
          <a:p>
            <a:pPr>
              <a:defRPr/>
            </a:pPr>
            <a:fld id="{AE10DB62-8057-3C4B-833B-040096D16D58}"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Poppins" panose="00000500000000000000" pitchFamily="50" charset="0"/>
        <a:ea typeface="+mn-ea"/>
        <a:cs typeface="+mn-cs"/>
      </a:defRPr>
    </a:lvl1pPr>
    <a:lvl2pPr marL="457200" algn="l" rtl="0" fontAlgn="base">
      <a:spcBef>
        <a:spcPct val="30000"/>
      </a:spcBef>
      <a:spcAft>
        <a:spcPct val="0"/>
      </a:spcAft>
      <a:defRPr sz="1200" kern="1200">
        <a:solidFill>
          <a:schemeClr val="tx1"/>
        </a:solidFill>
        <a:latin typeface="Poppins" panose="00000500000000000000" pitchFamily="50" charset="0"/>
        <a:ea typeface="+mn-ea"/>
        <a:cs typeface="+mn-cs"/>
      </a:defRPr>
    </a:lvl2pPr>
    <a:lvl3pPr marL="914400" algn="l" rtl="0" fontAlgn="base">
      <a:spcBef>
        <a:spcPct val="30000"/>
      </a:spcBef>
      <a:spcAft>
        <a:spcPct val="0"/>
      </a:spcAft>
      <a:defRPr sz="1200" kern="1200">
        <a:solidFill>
          <a:schemeClr val="tx1"/>
        </a:solidFill>
        <a:latin typeface="Poppins" panose="00000500000000000000" pitchFamily="50" charset="0"/>
        <a:ea typeface="+mn-ea"/>
        <a:cs typeface="+mn-cs"/>
      </a:defRPr>
    </a:lvl3pPr>
    <a:lvl4pPr marL="1371600" algn="l" rtl="0" fontAlgn="base">
      <a:spcBef>
        <a:spcPct val="30000"/>
      </a:spcBef>
      <a:spcAft>
        <a:spcPct val="0"/>
      </a:spcAft>
      <a:defRPr sz="1200" kern="1200">
        <a:solidFill>
          <a:schemeClr val="tx1"/>
        </a:solidFill>
        <a:latin typeface="Poppins" panose="00000500000000000000" pitchFamily="50" charset="0"/>
        <a:ea typeface="+mn-ea"/>
        <a:cs typeface="+mn-cs"/>
      </a:defRPr>
    </a:lvl4pPr>
    <a:lvl5pPr marL="1828800" algn="l" rtl="0" fontAlgn="base">
      <a:spcBef>
        <a:spcPct val="30000"/>
      </a:spcBef>
      <a:spcAft>
        <a:spcPct val="0"/>
      </a:spcAft>
      <a:defRPr sz="1200" kern="1200">
        <a:solidFill>
          <a:schemeClr val="tx1"/>
        </a:solidFill>
        <a:latin typeface="Poppins"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a:t>
            </a:fld>
            <a:endParaRPr lang="en-US"/>
          </a:p>
        </p:txBody>
      </p:sp>
    </p:spTree>
    <p:extLst>
      <p:ext uri="{BB962C8B-B14F-4D97-AF65-F5344CB8AC3E}">
        <p14:creationId xmlns:p14="http://schemas.microsoft.com/office/powerpoint/2010/main" val="361664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Traditional TTS uses rule-based or statistical techniques, dependent on pre-defined linguistic and acoustic models, with a two step process:</a:t>
            </a:r>
          </a:p>
          <a:p>
            <a:endParaRPr lang="en-GB"/>
          </a:p>
          <a:p>
            <a:r>
              <a:rPr lang="en-GB"/>
              <a:t>1. Linguistic analysis</a:t>
            </a:r>
          </a:p>
          <a:p>
            <a:r>
              <a:rPr lang="en-GB"/>
              <a:t>2. Acoustic production</a:t>
            </a:r>
          </a:p>
          <a:p>
            <a:endParaRPr lang="en-GB"/>
          </a:p>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10</a:t>
            </a:fld>
            <a:endParaRPr lang="en-US"/>
          </a:p>
        </p:txBody>
      </p:sp>
    </p:spTree>
    <p:extLst>
      <p:ext uri="{BB962C8B-B14F-4D97-AF65-F5344CB8AC3E}">
        <p14:creationId xmlns:p14="http://schemas.microsoft.com/office/powerpoint/2010/main" val="145835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Neural (NTTS) uses a single end-to-end process that's trained on vast amounts of speech data.</a:t>
            </a:r>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11</a:t>
            </a:fld>
            <a:endParaRPr lang="en-US"/>
          </a:p>
        </p:txBody>
      </p:sp>
    </p:spTree>
    <p:extLst>
      <p:ext uri="{BB962C8B-B14F-4D97-AF65-F5344CB8AC3E}">
        <p14:creationId xmlns:p14="http://schemas.microsoft.com/office/powerpoint/2010/main" val="306136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12</a:t>
            </a:fld>
            <a:endParaRPr lang="en-US"/>
          </a:p>
        </p:txBody>
      </p:sp>
    </p:spTree>
    <p:extLst>
      <p:ext uri="{BB962C8B-B14F-4D97-AF65-F5344CB8AC3E}">
        <p14:creationId xmlns:p14="http://schemas.microsoft.com/office/powerpoint/2010/main" val="2031596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13</a:t>
            </a:fld>
            <a:endParaRPr lang="en-US"/>
          </a:p>
        </p:txBody>
      </p:sp>
    </p:spTree>
    <p:extLst>
      <p:ext uri="{BB962C8B-B14F-4D97-AF65-F5344CB8AC3E}">
        <p14:creationId xmlns:p14="http://schemas.microsoft.com/office/powerpoint/2010/main" val="10856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14</a:t>
            </a:fld>
            <a:endParaRPr lang="en-US"/>
          </a:p>
        </p:txBody>
      </p:sp>
    </p:spTree>
    <p:extLst>
      <p:ext uri="{BB962C8B-B14F-4D97-AF65-F5344CB8AC3E}">
        <p14:creationId xmlns:p14="http://schemas.microsoft.com/office/powerpoint/2010/main" val="38948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15</a:t>
            </a:fld>
            <a:endParaRPr lang="en-US"/>
          </a:p>
        </p:txBody>
      </p:sp>
    </p:spTree>
    <p:extLst>
      <p:ext uri="{BB962C8B-B14F-4D97-AF65-F5344CB8AC3E}">
        <p14:creationId xmlns:p14="http://schemas.microsoft.com/office/powerpoint/2010/main" val="1382890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16</a:t>
            </a:fld>
            <a:endParaRPr lang="en-US"/>
          </a:p>
        </p:txBody>
      </p:sp>
    </p:spTree>
    <p:extLst>
      <p:ext uri="{BB962C8B-B14F-4D97-AF65-F5344CB8AC3E}">
        <p14:creationId xmlns:p14="http://schemas.microsoft.com/office/powerpoint/2010/main" val="1189222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17</a:t>
            </a:fld>
            <a:endParaRPr lang="en-US"/>
          </a:p>
        </p:txBody>
      </p:sp>
    </p:spTree>
    <p:extLst>
      <p:ext uri="{BB962C8B-B14F-4D97-AF65-F5344CB8AC3E}">
        <p14:creationId xmlns:p14="http://schemas.microsoft.com/office/powerpoint/2010/main" val="27519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18</a:t>
            </a:fld>
            <a:endParaRPr lang="en-US"/>
          </a:p>
        </p:txBody>
      </p:sp>
    </p:spTree>
    <p:extLst>
      <p:ext uri="{BB962C8B-B14F-4D97-AF65-F5344CB8AC3E}">
        <p14:creationId xmlns:p14="http://schemas.microsoft.com/office/powerpoint/2010/main" val="4025312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19</a:t>
            </a:fld>
            <a:endParaRPr lang="en-US"/>
          </a:p>
        </p:txBody>
      </p:sp>
    </p:spTree>
    <p:extLst>
      <p:ext uri="{BB962C8B-B14F-4D97-AF65-F5344CB8AC3E}">
        <p14:creationId xmlns:p14="http://schemas.microsoft.com/office/powerpoint/2010/main" val="123522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a:t>
            </a:fld>
            <a:endParaRPr lang="en-US"/>
          </a:p>
        </p:txBody>
      </p:sp>
    </p:spTree>
    <p:extLst>
      <p:ext uri="{BB962C8B-B14F-4D97-AF65-F5344CB8AC3E}">
        <p14:creationId xmlns:p14="http://schemas.microsoft.com/office/powerpoint/2010/main" val="2306334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20</a:t>
            </a:fld>
            <a:endParaRPr lang="en-US"/>
          </a:p>
        </p:txBody>
      </p:sp>
    </p:spTree>
    <p:extLst>
      <p:ext uri="{BB962C8B-B14F-4D97-AF65-F5344CB8AC3E}">
        <p14:creationId xmlns:p14="http://schemas.microsoft.com/office/powerpoint/2010/main" val="2408613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21</a:t>
            </a:fld>
            <a:endParaRPr lang="en-US"/>
          </a:p>
        </p:txBody>
      </p:sp>
    </p:spTree>
    <p:extLst>
      <p:ext uri="{BB962C8B-B14F-4D97-AF65-F5344CB8AC3E}">
        <p14:creationId xmlns:p14="http://schemas.microsoft.com/office/powerpoint/2010/main" val="3595655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22</a:t>
            </a:fld>
            <a:endParaRPr lang="en-US"/>
          </a:p>
        </p:txBody>
      </p:sp>
    </p:spTree>
    <p:extLst>
      <p:ext uri="{BB962C8B-B14F-4D97-AF65-F5344CB8AC3E}">
        <p14:creationId xmlns:p14="http://schemas.microsoft.com/office/powerpoint/2010/main" val="146863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23</a:t>
            </a:fld>
            <a:endParaRPr lang="en-US"/>
          </a:p>
        </p:txBody>
      </p:sp>
    </p:spTree>
    <p:extLst>
      <p:ext uri="{BB962C8B-B14F-4D97-AF65-F5344CB8AC3E}">
        <p14:creationId xmlns:p14="http://schemas.microsoft.com/office/powerpoint/2010/main" val="77032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Takes the names of available voices in preference order.</a:t>
            </a:r>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24</a:t>
            </a:fld>
            <a:endParaRPr lang="en-US"/>
          </a:p>
        </p:txBody>
      </p:sp>
    </p:spTree>
    <p:extLst>
      <p:ext uri="{BB962C8B-B14F-4D97-AF65-F5344CB8AC3E}">
        <p14:creationId xmlns:p14="http://schemas.microsoft.com/office/powerpoint/2010/main" val="2408932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values are never and always.</a:t>
            </a:r>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25</a:t>
            </a:fld>
            <a:endParaRPr lang="en-US"/>
          </a:p>
        </p:txBody>
      </p:sp>
    </p:spTree>
    <p:extLst>
      <p:ext uri="{BB962C8B-B14F-4D97-AF65-F5344CB8AC3E}">
        <p14:creationId xmlns:p14="http://schemas.microsoft.com/office/powerpoint/2010/main" val="1203028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voice-volume values are x-soft, soft, medium, loud, x-loud.</a:t>
            </a:r>
          </a:p>
          <a:p>
            <a:endParaRPr lang="en-GB"/>
          </a:p>
          <a:p>
            <a:r>
              <a:rPr lang="en-GB"/>
              <a:t>Other voice-pitch properties are x-low, low, medium, high, x-high.</a:t>
            </a:r>
          </a:p>
          <a:p>
            <a:endParaRPr lang="en-GB"/>
          </a:p>
          <a:p>
            <a:r>
              <a:rPr lang="en-GB"/>
              <a:t>Other voice-rate values are: x-slow, slow, medium, fast, x-fast.</a:t>
            </a:r>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26</a:t>
            </a:fld>
            <a:endParaRPr lang="en-US"/>
          </a:p>
        </p:txBody>
      </p:sp>
    </p:spTree>
    <p:extLst>
      <p:ext uri="{BB962C8B-B14F-4D97-AF65-F5344CB8AC3E}">
        <p14:creationId xmlns:p14="http://schemas.microsoft.com/office/powerpoint/2010/main" val="805790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pause-before and pause-after properties are none, x-weak, weak, strong, x-strong.</a:t>
            </a:r>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27</a:t>
            </a:fld>
            <a:endParaRPr lang="en-US"/>
          </a:p>
        </p:txBody>
      </p:sp>
    </p:spTree>
    <p:extLst>
      <p:ext uri="{BB962C8B-B14F-4D97-AF65-F5344CB8AC3E}">
        <p14:creationId xmlns:p14="http://schemas.microsoft.com/office/powerpoint/2010/main" val="1540871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28</a:t>
            </a:fld>
            <a:endParaRPr lang="en-US"/>
          </a:p>
        </p:txBody>
      </p:sp>
    </p:spTree>
    <p:extLst>
      <p:ext uri="{BB962C8B-B14F-4D97-AF65-F5344CB8AC3E}">
        <p14:creationId xmlns:p14="http://schemas.microsoft.com/office/powerpoint/2010/main" val="3173027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29</a:t>
            </a:fld>
            <a:endParaRPr lang="en-US"/>
          </a:p>
        </p:txBody>
      </p:sp>
    </p:spTree>
    <p:extLst>
      <p:ext uri="{BB962C8B-B14F-4D97-AF65-F5344CB8AC3E}">
        <p14:creationId xmlns:p14="http://schemas.microsoft.com/office/powerpoint/2010/main" val="212743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a:t>
            </a:fld>
            <a:endParaRPr lang="en-US"/>
          </a:p>
        </p:txBody>
      </p:sp>
    </p:spTree>
    <p:extLst>
      <p:ext uri="{BB962C8B-B14F-4D97-AF65-F5344CB8AC3E}">
        <p14:creationId xmlns:p14="http://schemas.microsoft.com/office/powerpoint/2010/main" val="3747676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30</a:t>
            </a:fld>
            <a:endParaRPr lang="en-US"/>
          </a:p>
        </p:txBody>
      </p:sp>
    </p:spTree>
    <p:extLst>
      <p:ext uri="{BB962C8B-B14F-4D97-AF65-F5344CB8AC3E}">
        <p14:creationId xmlns:p14="http://schemas.microsoft.com/office/powerpoint/2010/main" val="4047668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other voice-stress values are strong, moderate, none, reduced.</a:t>
            </a:r>
          </a:p>
          <a:p>
            <a:endParaRPr lang="en-GB"/>
          </a:p>
          <a:p>
            <a:r>
              <a:rPr lang="en-GB"/>
              <a:t>The other voice-range values are x-low, low, high, x-high.</a:t>
            </a:r>
          </a:p>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31</a:t>
            </a:fld>
            <a:endParaRPr lang="en-US"/>
          </a:p>
        </p:txBody>
      </p:sp>
    </p:spTree>
    <p:extLst>
      <p:ext uri="{BB962C8B-B14F-4D97-AF65-F5344CB8AC3E}">
        <p14:creationId xmlns:p14="http://schemas.microsoft.com/office/powerpoint/2010/main" val="1524942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32</a:t>
            </a:fld>
            <a:endParaRPr lang="en-US"/>
          </a:p>
        </p:txBody>
      </p:sp>
    </p:spTree>
    <p:extLst>
      <p:ext uri="{BB962C8B-B14F-4D97-AF65-F5344CB8AC3E}">
        <p14:creationId xmlns:p14="http://schemas.microsoft.com/office/powerpoint/2010/main" val="1339939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say-as values are digits, literal-punctuation, no-punctuation.</a:t>
            </a:r>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33</a:t>
            </a:fld>
            <a:endParaRPr lang="en-US"/>
          </a:p>
        </p:txBody>
      </p:sp>
    </p:spTree>
    <p:extLst>
      <p:ext uri="{BB962C8B-B14F-4D97-AF65-F5344CB8AC3E}">
        <p14:creationId xmlns:p14="http://schemas.microsoft.com/office/powerpoint/2010/main" val="3431513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34</a:t>
            </a:fld>
            <a:endParaRPr lang="en-US"/>
          </a:p>
        </p:txBody>
      </p:sp>
    </p:spTree>
    <p:extLst>
      <p:ext uri="{BB962C8B-B14F-4D97-AF65-F5344CB8AC3E}">
        <p14:creationId xmlns:p14="http://schemas.microsoft.com/office/powerpoint/2010/main" val="397531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t>Created in collaboration with Stuart Langridge @sil@mastodon.social.</a:t>
            </a:r>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35</a:t>
            </a:fld>
            <a:endParaRPr lang="en-US"/>
          </a:p>
        </p:txBody>
      </p:sp>
    </p:spTree>
    <p:extLst>
      <p:ext uri="{BB962C8B-B14F-4D97-AF65-F5344CB8AC3E}">
        <p14:creationId xmlns:p14="http://schemas.microsoft.com/office/powerpoint/2010/main" val="1045988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36</a:t>
            </a:fld>
            <a:endParaRPr lang="en-US"/>
          </a:p>
        </p:txBody>
      </p:sp>
    </p:spTree>
    <p:extLst>
      <p:ext uri="{BB962C8B-B14F-4D97-AF65-F5344CB8AC3E}">
        <p14:creationId xmlns:p14="http://schemas.microsoft.com/office/powerpoint/2010/main" val="3015544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37</a:t>
            </a:fld>
            <a:endParaRPr lang="en-US"/>
          </a:p>
        </p:txBody>
      </p:sp>
    </p:spTree>
    <p:extLst>
      <p:ext uri="{BB962C8B-B14F-4D97-AF65-F5344CB8AC3E}">
        <p14:creationId xmlns:p14="http://schemas.microsoft.com/office/powerpoint/2010/main" val="1147511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38</a:t>
            </a:fld>
            <a:endParaRPr lang="en-US"/>
          </a:p>
        </p:txBody>
      </p:sp>
    </p:spTree>
    <p:extLst>
      <p:ext uri="{BB962C8B-B14F-4D97-AF65-F5344CB8AC3E}">
        <p14:creationId xmlns:p14="http://schemas.microsoft.com/office/powerpoint/2010/main" val="274076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4</a:t>
            </a:fld>
            <a:endParaRPr lang="en-US"/>
          </a:p>
        </p:txBody>
      </p:sp>
    </p:spTree>
    <p:extLst>
      <p:ext uri="{BB962C8B-B14F-4D97-AF65-F5344CB8AC3E}">
        <p14:creationId xmlns:p14="http://schemas.microsoft.com/office/powerpoint/2010/main" val="272373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5</a:t>
            </a:fld>
            <a:endParaRPr lang="en-US"/>
          </a:p>
        </p:txBody>
      </p:sp>
    </p:spTree>
    <p:extLst>
      <p:ext uri="{BB962C8B-B14F-4D97-AF65-F5344CB8AC3E}">
        <p14:creationId xmlns:p14="http://schemas.microsoft.com/office/powerpoint/2010/main" val="249491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6</a:t>
            </a:fld>
            <a:endParaRPr lang="en-US"/>
          </a:p>
        </p:txBody>
      </p:sp>
    </p:spTree>
    <p:extLst>
      <p:ext uri="{BB962C8B-B14F-4D97-AF65-F5344CB8AC3E}">
        <p14:creationId xmlns:p14="http://schemas.microsoft.com/office/powerpoint/2010/main" val="270172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7</a:t>
            </a:fld>
            <a:endParaRPr lang="en-US"/>
          </a:p>
        </p:txBody>
      </p:sp>
    </p:spTree>
    <p:extLst>
      <p:ext uri="{BB962C8B-B14F-4D97-AF65-F5344CB8AC3E}">
        <p14:creationId xmlns:p14="http://schemas.microsoft.com/office/powerpoint/2010/main" val="12513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8</a:t>
            </a:fld>
            <a:endParaRPr lang="en-US"/>
          </a:p>
        </p:txBody>
      </p:sp>
    </p:spTree>
    <p:extLst>
      <p:ext uri="{BB962C8B-B14F-4D97-AF65-F5344CB8AC3E}">
        <p14:creationId xmlns:p14="http://schemas.microsoft.com/office/powerpoint/2010/main" val="19395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a:defRPr/>
            </a:pPr>
            <a:fld id="{AE10DB62-8057-3C4B-833B-040096D16D58}" type="slidenum">
              <a:rPr lang="en-US" smtClean="0"/>
              <a:pPr>
                <a:defRPr/>
              </a:pPr>
              <a:t>9</a:t>
            </a:fld>
            <a:endParaRPr lang="en-US"/>
          </a:p>
        </p:txBody>
      </p:sp>
    </p:spTree>
    <p:extLst>
      <p:ext uri="{BB962C8B-B14F-4D97-AF65-F5344CB8AC3E}">
        <p14:creationId xmlns:p14="http://schemas.microsoft.com/office/powerpoint/2010/main" val="1682275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light">
    <p:bg>
      <p:bgPr>
        <a:solidFill>
          <a:srgbClr val="F6F5F4"/>
        </a:solidFill>
        <a:effectLst/>
      </p:bgPr>
    </p:bg>
    <p:spTree>
      <p:nvGrpSpPr>
        <p:cNvPr id="1" name=""/>
        <p:cNvGrpSpPr/>
        <p:nvPr/>
      </p:nvGrpSpPr>
      <p:grpSpPr>
        <a:xfrm>
          <a:off x="0" y="0"/>
          <a:ext cx="0" cy="0"/>
          <a:chOff x="0" y="0"/>
          <a:chExt cx="0" cy="0"/>
        </a:xfrm>
      </p:grpSpPr>
      <p:pic>
        <p:nvPicPr>
          <p:cNvPr id="4" name="Transparent background logo">
            <a:extLst>
              <a:ext uri="{FF2B5EF4-FFF2-40B4-BE49-F238E27FC236}">
                <a16:creationId xmlns:a16="http://schemas.microsoft.com/office/drawing/2014/main" id="{DA3BB9F2-7C35-8C4D-81EA-955542EDEE52}"/>
              </a:ext>
            </a:extLst>
          </p:cNvPr>
          <p:cNvPicPr>
            <a:picLocks noChangeAspect="1"/>
          </p:cNvPicPr>
          <p:nvPr/>
        </p:nvPicPr>
        <p:blipFill rotWithShape="1">
          <a:blip r:embed="rId2"/>
          <a:srcRect l="217" t="20679" r="217" b="12962"/>
          <a:stretch/>
        </p:blipFill>
        <p:spPr>
          <a:xfrm>
            <a:off x="625475" y="0"/>
            <a:ext cx="10304463" cy="6840538"/>
          </a:xfrm>
          <a:prstGeom prst="rect">
            <a:avLst/>
          </a:prstGeom>
        </p:spPr>
      </p:pic>
      <p:pic>
        <p:nvPicPr>
          <p:cNvPr id="5" name="Logo" descr="TetraLogical">
            <a:extLst>
              <a:ext uri="{FF2B5EF4-FFF2-40B4-BE49-F238E27FC236}">
                <a16:creationId xmlns:a16="http://schemas.microsoft.com/office/drawing/2014/main" id="{B86D2C21-EB20-164F-BCD1-B71087373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265113"/>
            <a:ext cx="21034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66874" y="1542197"/>
            <a:ext cx="7417125" cy="2522893"/>
          </a:xfrm>
        </p:spPr>
        <p:txBody>
          <a:bodyPr lIns="0" tIns="0" rIns="0" bIns="0" anchor="b">
            <a:noAutofit/>
          </a:bodyPr>
          <a:lstStyle>
            <a:lvl1pPr algn="l">
              <a:defRPr sz="48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1666874" y="4157166"/>
            <a:ext cx="7417126" cy="1655762"/>
          </a:xfrm>
        </p:spPr>
        <p:txBody>
          <a:bodyPr lIns="0" rIns="90000">
            <a:noAutofit/>
          </a:bodyPr>
          <a:lstStyle>
            <a:lvl1pPr marL="0" indent="0" algn="l">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1443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ase study - light purple">
    <p:bg>
      <p:bgPr>
        <a:solidFill>
          <a:schemeClr val="accent1"/>
        </a:solidFill>
        <a:effectLst/>
      </p:bgPr>
    </p:bg>
    <p:spTree>
      <p:nvGrpSpPr>
        <p:cNvPr id="1" name=""/>
        <p:cNvGrpSpPr/>
        <p:nvPr/>
      </p:nvGrpSpPr>
      <p:grpSpPr>
        <a:xfrm>
          <a:off x="0" y="0"/>
          <a:ext cx="0" cy="0"/>
          <a:chOff x="0" y="0"/>
          <a:chExt cx="0" cy="0"/>
        </a:xfrm>
      </p:grpSpPr>
      <p:pic>
        <p:nvPicPr>
          <p:cNvPr id="4" name="Accent image">
            <a:extLst>
              <a:ext uri="{FF2B5EF4-FFF2-40B4-BE49-F238E27FC236}">
                <a16:creationId xmlns:a16="http://schemas.microsoft.com/office/drawing/2014/main" id="{49C3BE16-89E8-DF4B-9759-87ABD185F2CC}"/>
              </a:ext>
            </a:extLst>
          </p:cNvPr>
          <p:cNvPicPr>
            <a:picLocks noChangeAspect="1"/>
          </p:cNvPicPr>
          <p:nvPr/>
        </p:nvPicPr>
        <p:blipFill>
          <a:blip r:embed="rId2"/>
          <a:stretch>
            <a:fillRect/>
          </a:stretch>
        </p:blipFill>
        <p:spPr>
          <a:xfrm>
            <a:off x="617538" y="0"/>
            <a:ext cx="484187" cy="1189038"/>
          </a:xfrm>
          <a:prstGeom prst="rect">
            <a:avLst/>
          </a:prstGeom>
        </p:spPr>
      </p:pic>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bg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1440000" y="2192215"/>
            <a:ext cx="7014300" cy="3988800"/>
          </a:xfrm>
        </p:spPr>
        <p:txBody>
          <a:bodyPr lIns="0" tIns="0" rIns="0" bIns="0">
            <a:noAutofit/>
          </a:bodyPr>
          <a:lstStyle>
            <a:lvl1pPr marL="228600" indent="-217488">
              <a:lnSpc>
                <a:spcPct val="110000"/>
              </a:lnSpc>
              <a:buClr>
                <a:schemeClr val="accent1"/>
              </a:buClr>
              <a:buSzPct val="120000"/>
              <a:buFontTx/>
              <a:buBlip>
                <a:blip r:embed="rId3"/>
              </a:buBlip>
              <a:tabLst/>
              <a:defRPr b="0" i="0">
                <a:solidFill>
                  <a:schemeClr val="bg1"/>
                </a:solidFill>
              </a:defRPr>
            </a:lvl1pPr>
            <a:lvl2pPr marL="685800" indent="-228600">
              <a:lnSpc>
                <a:spcPct val="110000"/>
              </a:lnSpc>
              <a:buClr>
                <a:schemeClr val="accent1"/>
              </a:buClr>
              <a:buSzPct val="120000"/>
              <a:buFontTx/>
              <a:buBlip>
                <a:blip r:embed="rId3"/>
              </a:buBlip>
              <a:defRPr b="0" i="0">
                <a:solidFill>
                  <a:schemeClr val="bg1"/>
                </a:solidFill>
              </a:defRPr>
            </a:lvl2pPr>
            <a:lvl3pPr marL="1143000" indent="-228600">
              <a:lnSpc>
                <a:spcPct val="110000"/>
              </a:lnSpc>
              <a:buClr>
                <a:schemeClr val="accent1"/>
              </a:buClr>
              <a:buSzPct val="120000"/>
              <a:buFontTx/>
              <a:buBlip>
                <a:blip r:embed="rId3"/>
              </a:buBlip>
              <a:defRPr b="0" i="0">
                <a:solidFill>
                  <a:schemeClr val="bg1"/>
                </a:solidFill>
              </a:defRPr>
            </a:lvl3pPr>
            <a:lvl4pPr marL="1600200" indent="-228600">
              <a:lnSpc>
                <a:spcPct val="110000"/>
              </a:lnSpc>
              <a:buClr>
                <a:schemeClr val="accent1"/>
              </a:buClr>
              <a:buSzPct val="120000"/>
              <a:buFontTx/>
              <a:buBlip>
                <a:blip r:embed="rId3"/>
              </a:buBlip>
              <a:defRPr b="0" i="0">
                <a:solidFill>
                  <a:schemeClr val="bg1"/>
                </a:solidFill>
              </a:defRPr>
            </a:lvl4pPr>
            <a:lvl5pPr marL="2057400" indent="-228600">
              <a:lnSpc>
                <a:spcPct val="110000"/>
              </a:lnSpc>
              <a:buClr>
                <a:schemeClr val="accent1"/>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48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de - footer caption - light">
    <p:spTree>
      <p:nvGrpSpPr>
        <p:cNvPr id="1" name=""/>
        <p:cNvGrpSpPr/>
        <p:nvPr/>
      </p:nvGrpSpPr>
      <p:grpSpPr>
        <a:xfrm>
          <a:off x="0" y="0"/>
          <a:ext cx="0" cy="0"/>
          <a:chOff x="0" y="0"/>
          <a:chExt cx="0" cy="0"/>
        </a:xfrm>
      </p:grpSpPr>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pic>
        <p:nvPicPr>
          <p:cNvPr id="5" name="Accent image">
            <a:extLst>
              <a:ext uri="{FF2B5EF4-FFF2-40B4-BE49-F238E27FC236}">
                <a16:creationId xmlns:a16="http://schemas.microsoft.com/office/drawing/2014/main" id="{B6206315-9A87-CB46-828A-D1AD8950D180}"/>
              </a:ext>
            </a:extLst>
          </p:cNvPr>
          <p:cNvPicPr>
            <a:picLocks noChangeAspect="1"/>
          </p:cNvPicPr>
          <p:nvPr/>
        </p:nvPicPr>
        <p:blipFill>
          <a:blip r:embed="rId2"/>
          <a:stretch>
            <a:fillRect/>
          </a:stretch>
        </p:blipFill>
        <p:spPr>
          <a:xfrm>
            <a:off x="614363" y="0"/>
            <a:ext cx="476250" cy="1169988"/>
          </a:xfrm>
          <a:prstGeom prst="rect">
            <a:avLst/>
          </a:prstGeom>
        </p:spPr>
      </p:pic>
      <p:sp>
        <p:nvSpPr>
          <p:cNvPr id="3" name="Content Placeholder 2"/>
          <p:cNvSpPr>
            <a:spLocks noGrp="1"/>
          </p:cNvSpPr>
          <p:nvPr>
            <p:ph idx="1"/>
          </p:nvPr>
        </p:nvSpPr>
        <p:spPr>
          <a:xfrm>
            <a:off x="1439999" y="5931255"/>
            <a:ext cx="7014301" cy="491415"/>
          </a:xfrm>
        </p:spPr>
        <p:txBody>
          <a:bodyPr lIns="0" tIns="0" rIns="0" bIns="0">
            <a:noAutofit/>
          </a:bodyPr>
          <a:lstStyle>
            <a:lvl1pPr marL="11112" indent="0">
              <a:lnSpc>
                <a:spcPct val="110000"/>
              </a:lnSpc>
              <a:buClr>
                <a:schemeClr val="accent1"/>
              </a:buClr>
              <a:buSzPct val="110000"/>
              <a:buFontTx/>
              <a:buNone/>
              <a:tabLst/>
              <a:defRPr sz="2100" b="0" i="0" baseline="0"/>
            </a:lvl1pPr>
            <a:lvl2pPr>
              <a:lnSpc>
                <a:spcPct val="110000"/>
              </a:lnSpc>
              <a:buClr>
                <a:schemeClr val="accent1"/>
              </a:buClr>
              <a:buSzPct val="110000"/>
              <a:buFont typeface="Poppins" panose="00000500000000000000" pitchFamily="50" charset="0"/>
              <a:buChar char="•"/>
              <a:defRPr b="0" i="0"/>
            </a:lvl2pPr>
            <a:lvl3pPr>
              <a:lnSpc>
                <a:spcPct val="110000"/>
              </a:lnSpc>
              <a:buClr>
                <a:schemeClr val="accent1"/>
              </a:buClr>
              <a:buSzPct val="110000"/>
              <a:buFont typeface="Poppins" panose="00000500000000000000" pitchFamily="50" charset="0"/>
              <a:buChar char="•"/>
              <a:defRPr b="0" i="0"/>
            </a:lvl3pPr>
            <a:lvl4pPr>
              <a:lnSpc>
                <a:spcPct val="110000"/>
              </a:lnSpc>
              <a:buClr>
                <a:schemeClr val="accent1"/>
              </a:buClr>
              <a:buSzPct val="110000"/>
              <a:buFont typeface="Poppins" panose="00000500000000000000" pitchFamily="50" charset="0"/>
              <a:buChar char="•"/>
              <a:defRPr b="0" i="0"/>
            </a:lvl4pPr>
            <a:lvl5pPr>
              <a:lnSpc>
                <a:spcPct val="110000"/>
              </a:lnSpc>
              <a:buClr>
                <a:schemeClr val="accent1"/>
              </a:buClr>
              <a:buSzPct val="110000"/>
              <a:buFont typeface="Poppins" panose="00000500000000000000" pitchFamily="50" charset="0"/>
              <a:buChar char="•"/>
              <a:defRPr b="0" i="0"/>
            </a:lvl5pPr>
          </a:lstStyle>
          <a:p>
            <a:pPr lvl="0"/>
            <a:r>
              <a:rPr lang="en-US"/>
              <a:t>Click to edit Master text styles</a:t>
            </a:r>
          </a:p>
        </p:txBody>
      </p:sp>
      <p:sp>
        <p:nvSpPr>
          <p:cNvPr id="8" name="Code placeholder"/>
          <p:cNvSpPr>
            <a:spLocks noGrp="1"/>
          </p:cNvSpPr>
          <p:nvPr>
            <p:ph sz="quarter" idx="14"/>
          </p:nvPr>
        </p:nvSpPr>
        <p:spPr>
          <a:xfrm>
            <a:off x="1439999" y="2054268"/>
            <a:ext cx="9913798" cy="3729844"/>
          </a:xfrm>
          <a:prstGeom prst="roundRect">
            <a:avLst>
              <a:gd name="adj" fmla="val 4078"/>
            </a:avLst>
          </a:prstGeom>
          <a:solidFill>
            <a:srgbClr val="FFFFFF"/>
          </a:solidFill>
          <a:ln w="76200">
            <a:solidFill>
              <a:schemeClr val="tx1"/>
            </a:solidFill>
          </a:ln>
        </p:spPr>
        <p:txBody>
          <a:bodyPr lIns="360000" tIns="180000" rIns="180000" bIns="180000" anchor="ctr"/>
          <a:lstStyle>
            <a:lvl1pPr marL="0" indent="0">
              <a:buNone/>
              <a:defRPr>
                <a:solidFill>
                  <a:schemeClr val="tx1"/>
                </a:solidFill>
                <a:latin typeface="Cousine" panose="02070409020205020404" pitchFamily="49" charset="0"/>
              </a:defRPr>
            </a:lvl1pPr>
            <a:lvl2pPr marL="457200" indent="0">
              <a:buNone/>
              <a:defRPr>
                <a:solidFill>
                  <a:schemeClr val="tx1"/>
                </a:solidFill>
                <a:latin typeface="Cousine" panose="02070409020205020404" pitchFamily="49" charset="0"/>
              </a:defRPr>
            </a:lvl2pPr>
            <a:lvl3pPr marL="914400" indent="0">
              <a:buNone/>
              <a:defRPr>
                <a:solidFill>
                  <a:schemeClr val="tx1"/>
                </a:solidFill>
                <a:latin typeface="Cousine" panose="02070409020205020404" pitchFamily="49" charset="0"/>
              </a:defRPr>
            </a:lvl3pPr>
            <a:lvl4pPr marL="1371600" indent="0">
              <a:buNone/>
              <a:defRPr>
                <a:solidFill>
                  <a:schemeClr val="tx1"/>
                </a:solidFill>
                <a:latin typeface="Cousine" panose="02070409020205020404" pitchFamily="49" charset="0"/>
              </a:defRPr>
            </a:lvl4pPr>
            <a:lvl5pPr marL="1828800" indent="0">
              <a:buNone/>
              <a:defRPr>
                <a:solidFill>
                  <a:schemeClr val="tx1"/>
                </a:solidFill>
                <a:latin typeface="Cousine" panose="020704090202050204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5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de - caption right - light">
    <p:spTree>
      <p:nvGrpSpPr>
        <p:cNvPr id="1" name=""/>
        <p:cNvGrpSpPr/>
        <p:nvPr/>
      </p:nvGrpSpPr>
      <p:grpSpPr>
        <a:xfrm>
          <a:off x="0" y="0"/>
          <a:ext cx="0" cy="0"/>
          <a:chOff x="0" y="0"/>
          <a:chExt cx="0" cy="0"/>
        </a:xfrm>
      </p:grpSpPr>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pic>
        <p:nvPicPr>
          <p:cNvPr id="5" name="Accent image">
            <a:extLst>
              <a:ext uri="{FF2B5EF4-FFF2-40B4-BE49-F238E27FC236}">
                <a16:creationId xmlns:a16="http://schemas.microsoft.com/office/drawing/2014/main" id="{43FC660B-53A3-BB48-8B6C-F79BDFF30CA5}"/>
              </a:ext>
            </a:extLst>
          </p:cNvPr>
          <p:cNvPicPr>
            <a:picLocks noChangeAspect="1"/>
          </p:cNvPicPr>
          <p:nvPr/>
        </p:nvPicPr>
        <p:blipFill>
          <a:blip r:embed="rId2"/>
          <a:stretch>
            <a:fillRect/>
          </a:stretch>
        </p:blipFill>
        <p:spPr>
          <a:xfrm>
            <a:off x="614363" y="0"/>
            <a:ext cx="476250" cy="1169988"/>
          </a:xfrm>
          <a:prstGeom prst="rect">
            <a:avLst/>
          </a:prstGeom>
        </p:spPr>
      </p:pic>
      <p:sp>
        <p:nvSpPr>
          <p:cNvPr id="3" name="Content Placeholder 2"/>
          <p:cNvSpPr>
            <a:spLocks noGrp="1"/>
          </p:cNvSpPr>
          <p:nvPr>
            <p:ph idx="1"/>
          </p:nvPr>
        </p:nvSpPr>
        <p:spPr>
          <a:xfrm>
            <a:off x="8812060" y="2054269"/>
            <a:ext cx="2541740" cy="4122694"/>
          </a:xfrm>
        </p:spPr>
        <p:txBody>
          <a:bodyPr lIns="0" tIns="0" rIns="0" bIns="0" anchor="ctr">
            <a:noAutofit/>
          </a:bodyPr>
          <a:lstStyle>
            <a:lvl1pPr marL="11112" indent="0">
              <a:lnSpc>
                <a:spcPct val="110000"/>
              </a:lnSpc>
              <a:buClr>
                <a:schemeClr val="accent1"/>
              </a:buClr>
              <a:buSzPct val="110000"/>
              <a:buFontTx/>
              <a:buNone/>
              <a:tabLst/>
              <a:defRPr sz="2100" b="0" i="0" baseline="0"/>
            </a:lvl1pPr>
            <a:lvl2pPr>
              <a:lnSpc>
                <a:spcPct val="110000"/>
              </a:lnSpc>
              <a:buClr>
                <a:schemeClr val="accent1"/>
              </a:buClr>
              <a:buSzPct val="110000"/>
              <a:buFont typeface="Poppins" panose="00000500000000000000" pitchFamily="50" charset="0"/>
              <a:buChar char="•"/>
              <a:defRPr b="0" i="0"/>
            </a:lvl2pPr>
            <a:lvl3pPr>
              <a:lnSpc>
                <a:spcPct val="110000"/>
              </a:lnSpc>
              <a:buClr>
                <a:schemeClr val="accent1"/>
              </a:buClr>
              <a:buSzPct val="110000"/>
              <a:buFont typeface="Poppins" panose="00000500000000000000" pitchFamily="50" charset="0"/>
              <a:buChar char="•"/>
              <a:defRPr b="0" i="0"/>
            </a:lvl3pPr>
            <a:lvl4pPr>
              <a:lnSpc>
                <a:spcPct val="110000"/>
              </a:lnSpc>
              <a:buClr>
                <a:schemeClr val="accent1"/>
              </a:buClr>
              <a:buSzPct val="110000"/>
              <a:buFont typeface="Poppins" panose="00000500000000000000" pitchFamily="50" charset="0"/>
              <a:buChar char="•"/>
              <a:defRPr b="0" i="0"/>
            </a:lvl4pPr>
            <a:lvl5pPr>
              <a:lnSpc>
                <a:spcPct val="110000"/>
              </a:lnSpc>
              <a:buClr>
                <a:schemeClr val="accent1"/>
              </a:buClr>
              <a:buSzPct val="110000"/>
              <a:buFont typeface="Poppins" panose="00000500000000000000" pitchFamily="50" charset="0"/>
              <a:buChar char="•"/>
              <a:defRPr b="0" i="0"/>
            </a:lvl5pPr>
          </a:lstStyle>
          <a:p>
            <a:pPr lvl="0"/>
            <a:r>
              <a:rPr lang="en-US"/>
              <a:t>Click to edit Master text styles</a:t>
            </a:r>
          </a:p>
        </p:txBody>
      </p:sp>
      <p:sp>
        <p:nvSpPr>
          <p:cNvPr id="8" name="Code placeholder"/>
          <p:cNvSpPr>
            <a:spLocks noGrp="1"/>
          </p:cNvSpPr>
          <p:nvPr>
            <p:ph sz="quarter" idx="14"/>
          </p:nvPr>
        </p:nvSpPr>
        <p:spPr>
          <a:xfrm>
            <a:off x="1439999" y="2054268"/>
            <a:ext cx="7014301" cy="4122695"/>
          </a:xfrm>
          <a:prstGeom prst="roundRect">
            <a:avLst>
              <a:gd name="adj" fmla="val 3069"/>
            </a:avLst>
          </a:prstGeom>
          <a:solidFill>
            <a:srgbClr val="FFFFFF"/>
          </a:solidFill>
          <a:ln w="76200">
            <a:solidFill>
              <a:schemeClr val="tx1"/>
            </a:solidFill>
          </a:ln>
        </p:spPr>
        <p:txBody>
          <a:bodyPr lIns="360000" tIns="180000" rIns="180000" bIns="180000" anchor="ctr"/>
          <a:lstStyle>
            <a:lvl1pPr marL="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1pPr>
            <a:lvl2pPr marL="4572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2pPr>
            <a:lvl3pPr marL="9144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3pPr>
            <a:lvl4pPr marL="13716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4pPr>
            <a:lvl5pPr marL="18288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a:solidFill>
                  <a:schemeClr val="tx1"/>
                </a:solidFill>
                <a:latin typeface="Cousine" panose="02070409020205020404" pitchFamily="49" charset="0"/>
                <a:ea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2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xercise-Code - footer caption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rgbClr val="FFC000"/>
                </a:solidFill>
                <a:latin typeface="Poppins" pitchFamily="2" charset="77"/>
                <a:cs typeface="Poppins" pitchFamily="2" charset="77"/>
              </a:defRPr>
            </a:lvl1pPr>
          </a:lstStyle>
          <a:p>
            <a:r>
              <a:rPr lang="en-US"/>
              <a:t>Click to edit Master title style</a:t>
            </a:r>
          </a:p>
        </p:txBody>
      </p:sp>
      <p:pic>
        <p:nvPicPr>
          <p:cNvPr id="5" name="Accent image">
            <a:extLst>
              <a:ext uri="{FF2B5EF4-FFF2-40B4-BE49-F238E27FC236}">
                <a16:creationId xmlns:a16="http://schemas.microsoft.com/office/drawing/2014/main" id="{B6206315-9A87-CB46-828A-D1AD8950D180}"/>
              </a:ext>
            </a:extLst>
          </p:cNvPr>
          <p:cNvPicPr>
            <a:picLocks noChangeAspect="1"/>
          </p:cNvPicPr>
          <p:nvPr/>
        </p:nvPicPr>
        <p:blipFill>
          <a:blip r:embed="rId2"/>
          <a:stretch>
            <a:fillRect/>
          </a:stretch>
        </p:blipFill>
        <p:spPr>
          <a:xfrm>
            <a:off x="614363" y="0"/>
            <a:ext cx="476250" cy="1169988"/>
          </a:xfrm>
          <a:prstGeom prst="rect">
            <a:avLst/>
          </a:prstGeom>
        </p:spPr>
      </p:pic>
      <p:sp>
        <p:nvSpPr>
          <p:cNvPr id="3" name="Content Placeholder 2"/>
          <p:cNvSpPr>
            <a:spLocks noGrp="1"/>
          </p:cNvSpPr>
          <p:nvPr>
            <p:ph idx="1"/>
          </p:nvPr>
        </p:nvSpPr>
        <p:spPr>
          <a:xfrm>
            <a:off x="1439999" y="5931255"/>
            <a:ext cx="7014301" cy="491415"/>
          </a:xfrm>
        </p:spPr>
        <p:txBody>
          <a:bodyPr lIns="0" tIns="0" rIns="0" bIns="0">
            <a:noAutofit/>
          </a:bodyPr>
          <a:lstStyle>
            <a:lvl1pPr marL="11112" indent="0">
              <a:lnSpc>
                <a:spcPct val="110000"/>
              </a:lnSpc>
              <a:buClr>
                <a:schemeClr val="accent1"/>
              </a:buClr>
              <a:buSzPct val="110000"/>
              <a:buFontTx/>
              <a:buNone/>
              <a:tabLst/>
              <a:defRPr sz="2100" b="0" i="0" baseline="0">
                <a:solidFill>
                  <a:schemeClr val="bg1"/>
                </a:solidFill>
              </a:defRPr>
            </a:lvl1pPr>
            <a:lvl2pPr>
              <a:lnSpc>
                <a:spcPct val="110000"/>
              </a:lnSpc>
              <a:buClr>
                <a:schemeClr val="accent1"/>
              </a:buClr>
              <a:buSzPct val="110000"/>
              <a:buFont typeface="Poppins" panose="00000500000000000000" pitchFamily="50" charset="0"/>
              <a:buChar char="•"/>
              <a:defRPr b="0" i="0"/>
            </a:lvl2pPr>
            <a:lvl3pPr>
              <a:lnSpc>
                <a:spcPct val="110000"/>
              </a:lnSpc>
              <a:buClr>
                <a:schemeClr val="accent1"/>
              </a:buClr>
              <a:buSzPct val="110000"/>
              <a:buFont typeface="Poppins" panose="00000500000000000000" pitchFamily="50" charset="0"/>
              <a:buChar char="•"/>
              <a:defRPr b="0" i="0"/>
            </a:lvl3pPr>
            <a:lvl4pPr>
              <a:lnSpc>
                <a:spcPct val="110000"/>
              </a:lnSpc>
              <a:buClr>
                <a:schemeClr val="accent1"/>
              </a:buClr>
              <a:buSzPct val="110000"/>
              <a:buFont typeface="Poppins" panose="00000500000000000000" pitchFamily="50" charset="0"/>
              <a:buChar char="•"/>
              <a:defRPr b="0" i="0"/>
            </a:lvl4pPr>
            <a:lvl5pPr>
              <a:lnSpc>
                <a:spcPct val="110000"/>
              </a:lnSpc>
              <a:buClr>
                <a:schemeClr val="accent1"/>
              </a:buClr>
              <a:buSzPct val="110000"/>
              <a:buFont typeface="Poppins" panose="00000500000000000000" pitchFamily="50" charset="0"/>
              <a:buChar char="•"/>
              <a:defRPr b="0" i="0"/>
            </a:lvl5pPr>
          </a:lstStyle>
          <a:p>
            <a:pPr lvl="0"/>
            <a:r>
              <a:rPr lang="en-US"/>
              <a:t>Click to edit Master text styles</a:t>
            </a:r>
          </a:p>
        </p:txBody>
      </p:sp>
      <p:sp>
        <p:nvSpPr>
          <p:cNvPr id="8" name="Code placeholder"/>
          <p:cNvSpPr>
            <a:spLocks noGrp="1"/>
          </p:cNvSpPr>
          <p:nvPr>
            <p:ph sz="quarter" idx="14"/>
          </p:nvPr>
        </p:nvSpPr>
        <p:spPr>
          <a:xfrm>
            <a:off x="1439999" y="2054268"/>
            <a:ext cx="9913798" cy="3729844"/>
          </a:xfrm>
          <a:prstGeom prst="roundRect">
            <a:avLst>
              <a:gd name="adj" fmla="val 4078"/>
            </a:avLst>
          </a:prstGeom>
          <a:solidFill>
            <a:srgbClr val="FFFFFF"/>
          </a:solidFill>
          <a:ln w="76200">
            <a:solidFill>
              <a:schemeClr val="tx1"/>
            </a:solidFill>
          </a:ln>
        </p:spPr>
        <p:txBody>
          <a:bodyPr lIns="360000" tIns="180000" rIns="180000" bIns="180000" anchor="ctr"/>
          <a:lstStyle>
            <a:lvl1pPr marL="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1pPr>
            <a:lvl2pPr marL="4572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2pPr>
            <a:lvl3pPr marL="9144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3pPr>
            <a:lvl4pPr marL="13716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4pPr>
            <a:lvl5pPr marL="18288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a:solidFill>
                  <a:schemeClr val="tx1"/>
                </a:solidFill>
                <a:latin typeface="Cousine" panose="02070409020205020404" pitchFamily="49" charset="0"/>
                <a:ea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57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xercise - Code - caption right -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rgbClr val="FFC000"/>
                </a:solidFill>
                <a:latin typeface="Poppins" pitchFamily="2" charset="77"/>
                <a:cs typeface="Poppins" pitchFamily="2" charset="77"/>
              </a:defRPr>
            </a:lvl1pPr>
          </a:lstStyle>
          <a:p>
            <a:r>
              <a:rPr lang="en-US"/>
              <a:t>Click to edit Master title style</a:t>
            </a:r>
          </a:p>
        </p:txBody>
      </p:sp>
      <p:pic>
        <p:nvPicPr>
          <p:cNvPr id="5" name="Accent image">
            <a:extLst>
              <a:ext uri="{FF2B5EF4-FFF2-40B4-BE49-F238E27FC236}">
                <a16:creationId xmlns:a16="http://schemas.microsoft.com/office/drawing/2014/main" id="{43FC660B-53A3-BB48-8B6C-F79BDFF30CA5}"/>
              </a:ext>
            </a:extLst>
          </p:cNvPr>
          <p:cNvPicPr>
            <a:picLocks noChangeAspect="1"/>
          </p:cNvPicPr>
          <p:nvPr/>
        </p:nvPicPr>
        <p:blipFill>
          <a:blip r:embed="rId2"/>
          <a:stretch>
            <a:fillRect/>
          </a:stretch>
        </p:blipFill>
        <p:spPr>
          <a:xfrm>
            <a:off x="614363" y="0"/>
            <a:ext cx="476250" cy="1169988"/>
          </a:xfrm>
          <a:prstGeom prst="rect">
            <a:avLst/>
          </a:prstGeom>
        </p:spPr>
      </p:pic>
      <p:sp>
        <p:nvSpPr>
          <p:cNvPr id="3" name="Content Placeholder 2"/>
          <p:cNvSpPr>
            <a:spLocks noGrp="1"/>
          </p:cNvSpPr>
          <p:nvPr>
            <p:ph idx="1"/>
          </p:nvPr>
        </p:nvSpPr>
        <p:spPr>
          <a:xfrm>
            <a:off x="8812060" y="2054269"/>
            <a:ext cx="2541740" cy="4122694"/>
          </a:xfrm>
        </p:spPr>
        <p:txBody>
          <a:bodyPr lIns="0" tIns="0" rIns="0" bIns="0" anchor="ctr">
            <a:noAutofit/>
          </a:bodyPr>
          <a:lstStyle>
            <a:lvl1pPr marL="11112" indent="0">
              <a:lnSpc>
                <a:spcPct val="110000"/>
              </a:lnSpc>
              <a:buClr>
                <a:schemeClr val="accent1"/>
              </a:buClr>
              <a:buSzPct val="110000"/>
              <a:buFontTx/>
              <a:buNone/>
              <a:tabLst/>
              <a:defRPr sz="2100" b="0" i="0" baseline="0">
                <a:solidFill>
                  <a:schemeClr val="bg1"/>
                </a:solidFill>
              </a:defRPr>
            </a:lvl1pPr>
            <a:lvl2pPr>
              <a:lnSpc>
                <a:spcPct val="110000"/>
              </a:lnSpc>
              <a:buClr>
                <a:schemeClr val="accent1"/>
              </a:buClr>
              <a:buSzPct val="110000"/>
              <a:buFont typeface="Poppins" panose="00000500000000000000" pitchFamily="50" charset="0"/>
              <a:buChar char="•"/>
              <a:defRPr b="0" i="0"/>
            </a:lvl2pPr>
            <a:lvl3pPr>
              <a:lnSpc>
                <a:spcPct val="110000"/>
              </a:lnSpc>
              <a:buClr>
                <a:schemeClr val="accent1"/>
              </a:buClr>
              <a:buSzPct val="110000"/>
              <a:buFont typeface="Poppins" panose="00000500000000000000" pitchFamily="50" charset="0"/>
              <a:buChar char="•"/>
              <a:defRPr b="0" i="0"/>
            </a:lvl3pPr>
            <a:lvl4pPr>
              <a:lnSpc>
                <a:spcPct val="110000"/>
              </a:lnSpc>
              <a:buClr>
                <a:schemeClr val="accent1"/>
              </a:buClr>
              <a:buSzPct val="110000"/>
              <a:buFont typeface="Poppins" panose="00000500000000000000" pitchFamily="50" charset="0"/>
              <a:buChar char="•"/>
              <a:defRPr b="0" i="0"/>
            </a:lvl4pPr>
            <a:lvl5pPr>
              <a:lnSpc>
                <a:spcPct val="110000"/>
              </a:lnSpc>
              <a:buClr>
                <a:schemeClr val="accent1"/>
              </a:buClr>
              <a:buSzPct val="110000"/>
              <a:buFont typeface="Poppins" panose="00000500000000000000" pitchFamily="50" charset="0"/>
              <a:buChar char="•"/>
              <a:defRPr b="0" i="0"/>
            </a:lvl5pPr>
          </a:lstStyle>
          <a:p>
            <a:pPr lvl="0"/>
            <a:r>
              <a:rPr lang="en-US"/>
              <a:t>Click to edit Master text styles</a:t>
            </a:r>
          </a:p>
        </p:txBody>
      </p:sp>
      <p:sp>
        <p:nvSpPr>
          <p:cNvPr id="8" name="Code placeholder"/>
          <p:cNvSpPr>
            <a:spLocks noGrp="1"/>
          </p:cNvSpPr>
          <p:nvPr>
            <p:ph sz="quarter" idx="14"/>
          </p:nvPr>
        </p:nvSpPr>
        <p:spPr>
          <a:xfrm>
            <a:off x="1439999" y="2054268"/>
            <a:ext cx="7014301" cy="4122695"/>
          </a:xfrm>
          <a:prstGeom prst="roundRect">
            <a:avLst>
              <a:gd name="adj" fmla="val 3069"/>
            </a:avLst>
          </a:prstGeom>
          <a:solidFill>
            <a:srgbClr val="FFFFFF"/>
          </a:solidFill>
          <a:ln w="76200">
            <a:solidFill>
              <a:schemeClr val="tx1"/>
            </a:solidFill>
          </a:ln>
        </p:spPr>
        <p:txBody>
          <a:bodyPr lIns="360000" tIns="180000" rIns="180000" bIns="180000" anchor="ctr"/>
          <a:lstStyle>
            <a:lvl1pPr marL="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1pPr>
            <a:lvl2pPr marL="4572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2pPr>
            <a:lvl3pPr marL="9144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3pPr>
            <a:lvl4pPr marL="13716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smtClean="0">
                <a:solidFill>
                  <a:schemeClr val="tx1"/>
                </a:solidFill>
                <a:latin typeface="Cousine" panose="02070409020205020404" pitchFamily="49" charset="0"/>
                <a:ea typeface="Poppins" pitchFamily="2" charset="77"/>
                <a:cs typeface="Poppins" pitchFamily="2" charset="77"/>
              </a:defRPr>
            </a:lvl4pPr>
            <a:lvl5pPr marL="1828800" indent="0" algn="l" rtl="0" eaLnBrk="1" fontAlgn="base" hangingPunct="1">
              <a:lnSpc>
                <a:spcPct val="90000"/>
              </a:lnSpc>
              <a:spcBef>
                <a:spcPts val="500"/>
              </a:spcBef>
              <a:spcAft>
                <a:spcPct val="0"/>
              </a:spcAft>
              <a:buClr>
                <a:srgbClr val="A900C0"/>
              </a:buClr>
              <a:buFont typeface="Poppins" panose="00000500000000000000" pitchFamily="50" charset="0"/>
              <a:buNone/>
              <a:defRPr lang="en-US" sz="2000" kern="1200" dirty="0">
                <a:solidFill>
                  <a:schemeClr val="tx1"/>
                </a:solidFill>
                <a:latin typeface="Cousine" panose="02070409020205020404" pitchFamily="49" charset="0"/>
                <a:ea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8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 light">
    <p:spTree>
      <p:nvGrpSpPr>
        <p:cNvPr id="1" name=""/>
        <p:cNvGrpSpPr/>
        <p:nvPr/>
      </p:nvGrpSpPr>
      <p:grpSpPr>
        <a:xfrm>
          <a:off x="0" y="0"/>
          <a:ext cx="0" cy="0"/>
          <a:chOff x="0" y="0"/>
          <a:chExt cx="0" cy="0"/>
        </a:xfrm>
      </p:grpSpPr>
      <p:pic>
        <p:nvPicPr>
          <p:cNvPr id="3" name="Accent image">
            <a:extLst>
              <a:ext uri="{FF2B5EF4-FFF2-40B4-BE49-F238E27FC236}">
                <a16:creationId xmlns:a16="http://schemas.microsoft.com/office/drawing/2014/main" id="{09BCF0AD-D883-7642-BFF6-E2C14ECBD139}"/>
              </a:ext>
            </a:extLst>
          </p:cNvPr>
          <p:cNvPicPr>
            <a:picLocks noChangeAspect="1"/>
          </p:cNvPicPr>
          <p:nvPr/>
        </p:nvPicPr>
        <p:blipFill>
          <a:blip r:embed="rId2"/>
          <a:stretch>
            <a:fillRect/>
          </a:stretch>
        </p:blipFill>
        <p:spPr>
          <a:xfrm>
            <a:off x="614363" y="0"/>
            <a:ext cx="476250" cy="1169988"/>
          </a:xfrm>
          <a:prstGeom prst="rect">
            <a:avLst/>
          </a:prstGeom>
        </p:spPr>
      </p:pic>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247325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dark purple">
    <p:bg>
      <p:bgPr>
        <a:solidFill>
          <a:schemeClr val="tx1"/>
        </a:solidFill>
        <a:effectLst/>
      </p:bgPr>
    </p:bg>
    <p:spTree>
      <p:nvGrpSpPr>
        <p:cNvPr id="1" name=""/>
        <p:cNvGrpSpPr/>
        <p:nvPr/>
      </p:nvGrpSpPr>
      <p:grpSpPr>
        <a:xfrm>
          <a:off x="0" y="0"/>
          <a:ext cx="0" cy="0"/>
          <a:chOff x="0" y="0"/>
          <a:chExt cx="0" cy="0"/>
        </a:xfrm>
      </p:grpSpPr>
      <p:pic>
        <p:nvPicPr>
          <p:cNvPr id="3" name="Accent image">
            <a:extLst>
              <a:ext uri="{FF2B5EF4-FFF2-40B4-BE49-F238E27FC236}">
                <a16:creationId xmlns:a16="http://schemas.microsoft.com/office/drawing/2014/main" id="{B3B18E3E-8038-2A4E-A5CE-71422550168C}"/>
              </a:ext>
            </a:extLst>
          </p:cNvPr>
          <p:cNvPicPr>
            <a:picLocks noChangeAspect="1"/>
          </p:cNvPicPr>
          <p:nvPr/>
        </p:nvPicPr>
        <p:blipFill rotWithShape="1">
          <a:blip r:embed="rId2"/>
          <a:srcRect l="-912" t="-834" r="-1313" b="-834"/>
          <a:stretch/>
        </p:blipFill>
        <p:spPr>
          <a:xfrm>
            <a:off x="615950" y="-19050"/>
            <a:ext cx="485775" cy="1189038"/>
          </a:xfrm>
          <a:prstGeom prst="rect">
            <a:avLst/>
          </a:prstGeom>
        </p:spPr>
      </p:pic>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128222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 2 column light">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17718667-7AEF-8742-8621-90B7FBF14A1B}"/>
              </a:ext>
            </a:extLst>
          </p:cNvPr>
          <p:cNvPicPr>
            <a:picLocks noChangeAspect="1"/>
          </p:cNvPicPr>
          <p:nvPr/>
        </p:nvPicPr>
        <p:blipFill>
          <a:blip r:embed="rId2"/>
          <a:stretch>
            <a:fillRect/>
          </a:stretch>
        </p:blipFill>
        <p:spPr>
          <a:xfrm>
            <a:off x="614363" y="0"/>
            <a:ext cx="476250" cy="1169988"/>
          </a:xfrm>
          <a:prstGeom prst="rect">
            <a:avLst/>
          </a:prstGeom>
        </p:spPr>
      </p:pic>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1439999" y="2187723"/>
            <a:ext cx="4680000" cy="3989240"/>
          </a:xfrm>
        </p:spPr>
        <p:txBody>
          <a:bodyPr lIns="0" tIns="0" rIns="0" bIns="0">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3"/>
          </p:nvPr>
        </p:nvSpPr>
        <p:spPr>
          <a:xfrm>
            <a:off x="6673800" y="2187723"/>
            <a:ext cx="4680000" cy="3989240"/>
          </a:xfrm>
        </p:spPr>
        <p:txBody>
          <a:bodyPr lIns="0" tIns="0" rIns="0" bIns="0">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551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ing - 2 column light">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17718667-7AEF-8742-8621-90B7FBF14A1B}"/>
              </a:ext>
            </a:extLst>
          </p:cNvPr>
          <p:cNvPicPr>
            <a:picLocks noChangeAspect="1"/>
          </p:cNvPicPr>
          <p:nvPr/>
        </p:nvPicPr>
        <p:blipFill>
          <a:blip r:embed="rId2"/>
          <a:stretch>
            <a:fillRect/>
          </a:stretch>
        </p:blipFill>
        <p:spPr>
          <a:xfrm>
            <a:off x="614363" y="0"/>
            <a:ext cx="476250" cy="1169988"/>
          </a:xfrm>
          <a:prstGeom prst="rect">
            <a:avLst/>
          </a:prstGeom>
        </p:spPr>
      </p:pic>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1439999" y="2951543"/>
            <a:ext cx="4680000" cy="3225419"/>
          </a:xfrm>
        </p:spPr>
        <p:txBody>
          <a:bodyPr lIns="0" tIns="0" rIns="0" bIns="0">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3"/>
          </p:nvPr>
        </p:nvSpPr>
        <p:spPr>
          <a:xfrm>
            <a:off x="6673800" y="2951543"/>
            <a:ext cx="4680000" cy="3225419"/>
          </a:xfrm>
        </p:spPr>
        <p:txBody>
          <a:bodyPr lIns="0" tIns="0" rIns="0" bIns="0">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33BCA11A-2978-5A4C-A711-975BCAE5B2E4}"/>
              </a:ext>
            </a:extLst>
          </p:cNvPr>
          <p:cNvSpPr>
            <a:spLocks noGrp="1"/>
          </p:cNvSpPr>
          <p:nvPr>
            <p:ph idx="14"/>
          </p:nvPr>
        </p:nvSpPr>
        <p:spPr>
          <a:xfrm>
            <a:off x="1439998" y="2177968"/>
            <a:ext cx="7019999" cy="588381"/>
          </a:xfrm>
        </p:spPr>
        <p:txBody>
          <a:bodyPr lIns="0" tIns="0" rIns="0" bIns="0">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p:txBody>
      </p:sp>
    </p:spTree>
    <p:extLst>
      <p:ext uri="{BB962C8B-B14F-4D97-AF65-F5344CB8AC3E}">
        <p14:creationId xmlns:p14="http://schemas.microsoft.com/office/powerpoint/2010/main" val="1113175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xercise - 2 column - dark purple">
    <p:bg>
      <p:bgPr>
        <a:solidFill>
          <a:schemeClr val="tx1"/>
        </a:solidFill>
        <a:effectLst/>
      </p:bgPr>
    </p:bg>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E738F343-3E25-0643-9755-C1458EE60476}"/>
              </a:ext>
            </a:extLst>
          </p:cNvPr>
          <p:cNvPicPr>
            <a:picLocks noChangeAspect="1"/>
          </p:cNvPicPr>
          <p:nvPr/>
        </p:nvPicPr>
        <p:blipFill>
          <a:blip r:embed="rId2"/>
          <a:stretch>
            <a:fillRect/>
          </a:stretch>
        </p:blipFill>
        <p:spPr>
          <a:xfrm>
            <a:off x="614363" y="0"/>
            <a:ext cx="476250" cy="1169988"/>
          </a:xfrm>
          <a:prstGeom prst="rect">
            <a:avLst/>
          </a:prstGeom>
        </p:spPr>
      </p:pic>
      <p:sp>
        <p:nvSpPr>
          <p:cNvPr id="2" name="Title 1"/>
          <p:cNvSpPr>
            <a:spLocks noGrp="1"/>
          </p:cNvSpPr>
          <p:nvPr>
            <p:ph type="title"/>
          </p:nvPr>
        </p:nvSpPr>
        <p:spPr>
          <a:xfrm>
            <a:off x="1440000" y="681037"/>
            <a:ext cx="7020000" cy="1008126"/>
          </a:xfrm>
          <a:noFill/>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1439999" y="2187723"/>
            <a:ext cx="4680000" cy="3989240"/>
          </a:xfrm>
          <a:noFill/>
        </p:spPr>
        <p:txBody>
          <a:bodyPr lIns="0" tIns="0" rIns="0" bIns="0">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3"/>
          </p:nvPr>
        </p:nvSpPr>
        <p:spPr>
          <a:xfrm>
            <a:off x="6673800" y="2187723"/>
            <a:ext cx="4680000" cy="3989240"/>
          </a:xfrm>
          <a:noFill/>
        </p:spPr>
        <p:txBody>
          <a:bodyPr lIns="0" tIns="0" rIns="0" bIns="0">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345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urse name - dark purple">
    <p:bg>
      <p:bgPr>
        <a:solidFill>
          <a:schemeClr val="tx1"/>
        </a:solidFill>
        <a:effectLst/>
      </p:bgPr>
    </p:bg>
    <p:spTree>
      <p:nvGrpSpPr>
        <p:cNvPr id="1" name=""/>
        <p:cNvGrpSpPr/>
        <p:nvPr/>
      </p:nvGrpSpPr>
      <p:grpSpPr>
        <a:xfrm>
          <a:off x="0" y="0"/>
          <a:ext cx="0" cy="0"/>
          <a:chOff x="0" y="0"/>
          <a:chExt cx="0" cy="0"/>
        </a:xfrm>
      </p:grpSpPr>
      <p:pic>
        <p:nvPicPr>
          <p:cNvPr id="4" name="Transparent background logo">
            <a:extLst>
              <a:ext uri="{FF2B5EF4-FFF2-40B4-BE49-F238E27FC236}">
                <a16:creationId xmlns:a16="http://schemas.microsoft.com/office/drawing/2014/main" id="{64E38019-5116-9442-9571-F958503D6AAD}"/>
              </a:ext>
            </a:extLst>
          </p:cNvPr>
          <p:cNvPicPr>
            <a:picLocks noChangeAspect="1"/>
          </p:cNvPicPr>
          <p:nvPr/>
        </p:nvPicPr>
        <p:blipFill rotWithShape="1">
          <a:blip r:embed="rId2"/>
          <a:srcRect t="20789" b="13113"/>
          <a:stretch/>
        </p:blipFill>
        <p:spPr>
          <a:xfrm>
            <a:off x="639763" y="0"/>
            <a:ext cx="10347325" cy="6840538"/>
          </a:xfrm>
          <a:prstGeom prst="rect">
            <a:avLst/>
          </a:prstGeom>
        </p:spPr>
      </p:pic>
      <p:pic>
        <p:nvPicPr>
          <p:cNvPr id="5" name="Graphic 4">
            <a:extLst>
              <a:ext uri="{FF2B5EF4-FFF2-40B4-BE49-F238E27FC236}">
                <a16:creationId xmlns:a16="http://schemas.microsoft.com/office/drawing/2014/main" id="{74A5F69F-D728-664E-8BFC-95A23FD79445}"/>
              </a:ext>
            </a:extLst>
          </p:cNvPr>
          <p:cNvPicPr>
            <a:picLocks noChangeAspect="1"/>
          </p:cNvPicPr>
          <p:nvPr/>
        </p:nvPicPr>
        <p:blipFill>
          <a:blip r:embed="rId3"/>
          <a:stretch>
            <a:fillRect/>
          </a:stretch>
        </p:blipFill>
        <p:spPr>
          <a:xfrm>
            <a:off x="604838" y="134938"/>
            <a:ext cx="2540000" cy="1069975"/>
          </a:xfrm>
          <a:prstGeom prst="rect">
            <a:avLst/>
          </a:prstGeom>
        </p:spPr>
      </p:pic>
      <p:sp>
        <p:nvSpPr>
          <p:cNvPr id="6" name="Date Placeholder 3">
            <a:extLst>
              <a:ext uri="{FF2B5EF4-FFF2-40B4-BE49-F238E27FC236}">
                <a16:creationId xmlns:a16="http://schemas.microsoft.com/office/drawing/2014/main" id="{2624BA8C-AC73-1848-AE64-01F02E4D825B}"/>
              </a:ext>
            </a:extLst>
          </p:cNvPr>
          <p:cNvSpPr txBox="1">
            <a:spLocks/>
          </p:cNvSpPr>
          <p:nvPr/>
        </p:nvSpPr>
        <p:spPr>
          <a:xfrm>
            <a:off x="365125" y="63674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a:solidFill>
                  <a:srgbClr val="FFFFFF"/>
                </a:solidFill>
                <a:latin typeface="Poppins" pitchFamily="2" charset="77"/>
                <a:cs typeface="Poppins" pitchFamily="2" charset="77"/>
              </a:rPr>
              <a:t>©TetraLogical</a:t>
            </a:r>
          </a:p>
        </p:txBody>
      </p:sp>
      <p:sp>
        <p:nvSpPr>
          <p:cNvPr id="2" name="Title 1"/>
          <p:cNvSpPr>
            <a:spLocks noGrp="1"/>
          </p:cNvSpPr>
          <p:nvPr>
            <p:ph type="ctrTitle"/>
          </p:nvPr>
        </p:nvSpPr>
        <p:spPr>
          <a:xfrm>
            <a:off x="1666874" y="1542197"/>
            <a:ext cx="7417125" cy="2522893"/>
          </a:xfrm>
        </p:spPr>
        <p:txBody>
          <a:bodyPr lIns="0" tIns="0" rIns="0" bIns="0" anchor="b">
            <a:noAutofit/>
          </a:bodyPr>
          <a:lstStyle>
            <a:lvl1pPr algn="l">
              <a:defRPr sz="48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1666874" y="4157166"/>
            <a:ext cx="7417126" cy="1655762"/>
          </a:xfrm>
        </p:spPr>
        <p:txBody>
          <a:bodyPr lIns="0" tIns="0" rIns="0" bIns="0">
            <a:noAutofit/>
          </a:bodyPr>
          <a:lstStyle>
            <a:lvl1pPr marL="0" indent="0" algn="l">
              <a:buNone/>
              <a:defRPr sz="2400" b="1"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06176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ercise - image - no caption">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0"/>
            <a:ext cx="12191999" cy="6857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440000" y="681037"/>
            <a:ext cx="7020000" cy="1008126"/>
          </a:xfrm>
          <a:noFill/>
        </p:spPr>
        <p:txBody>
          <a:bodyPr lIns="0" tIns="0" rIns="0" bIns="0" anchor="t">
            <a:noAutofit/>
          </a:bodyPr>
          <a:lstStyle>
            <a:lvl1pPr>
              <a:defRPr sz="4000" b="1" i="0" baseline="0">
                <a:solidFill>
                  <a:srgbClr val="420065"/>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48387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r video - footer caption - light">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451E1BEC-9984-BF40-BE2B-C1E0B24D0D16}"/>
              </a:ext>
            </a:extLst>
          </p:cNvPr>
          <p:cNvPicPr>
            <a:picLocks noChangeAspect="1"/>
          </p:cNvPicPr>
          <p:nvPr/>
        </p:nvPicPr>
        <p:blipFill rotWithShape="1">
          <a:blip r:embed="rId2"/>
          <a:srcRect l="-913" t="17000" r="-1313" b="-18670"/>
          <a:stretch/>
        </p:blipFill>
        <p:spPr>
          <a:xfrm rot="16200000">
            <a:off x="226219" y="6123781"/>
            <a:ext cx="311150" cy="763588"/>
          </a:xfrm>
          <a:prstGeom prst="rect">
            <a:avLst/>
          </a:prstGeom>
        </p:spPr>
      </p:pic>
      <p:sp>
        <p:nvSpPr>
          <p:cNvPr id="2" name="Title 1"/>
          <p:cNvSpPr>
            <a:spLocks noGrp="1"/>
          </p:cNvSpPr>
          <p:nvPr>
            <p:ph type="title"/>
          </p:nvPr>
        </p:nvSpPr>
        <p:spPr>
          <a:xfrm>
            <a:off x="763930" y="6181321"/>
            <a:ext cx="11428070" cy="676678"/>
          </a:xfrm>
          <a:solidFill>
            <a:schemeClr val="bg1"/>
          </a:solidFill>
        </p:spPr>
        <p:txBody>
          <a:bodyPr lIns="180000" tIns="180000" rIns="180000" bIns="180000">
            <a:spAutoFit/>
          </a:bodyPr>
          <a:lstStyle>
            <a:lvl1pPr>
              <a:defRPr sz="2200" b="0" i="0" baseline="0">
                <a:solidFill>
                  <a:schemeClr val="tx1"/>
                </a:solidFill>
                <a:latin typeface="Poppins" pitchFamily="2" charset="77"/>
                <a:cs typeface="Poppins" pitchFamily="2" charset="77"/>
              </a:defRPr>
            </a:lvl1pPr>
          </a:lstStyle>
          <a:p>
            <a:r>
              <a:rPr lang="en-US"/>
              <a:t>Click to edit Master title style</a:t>
            </a:r>
          </a:p>
        </p:txBody>
      </p:sp>
      <p:sp>
        <p:nvSpPr>
          <p:cNvPr id="3" name="Rectangle 2">
            <a:extLst>
              <a:ext uri="{FF2B5EF4-FFF2-40B4-BE49-F238E27FC236}">
                <a16:creationId xmlns:a16="http://schemas.microsoft.com/office/drawing/2014/main" id="{E3F48BB6-169F-9141-8B1A-62782F65C327}"/>
              </a:ext>
            </a:extLst>
          </p:cNvPr>
          <p:cNvSpPr/>
          <p:nvPr userDrawn="1"/>
        </p:nvSpPr>
        <p:spPr>
          <a:xfrm>
            <a:off x="0" y="0"/>
            <a:ext cx="12192000" cy="61813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168627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r video - footer caption - red">
    <p:bg>
      <p:bgPr>
        <a:solidFill>
          <a:schemeClr val="accent2"/>
        </a:solidFill>
        <a:effectLst/>
      </p:bgPr>
    </p:bg>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D1B07AEF-B9A5-984D-A7C1-3674CD2D1091}"/>
              </a:ext>
            </a:extLst>
          </p:cNvPr>
          <p:cNvPicPr>
            <a:picLocks noChangeAspect="1"/>
          </p:cNvPicPr>
          <p:nvPr/>
        </p:nvPicPr>
        <p:blipFill rotWithShape="1">
          <a:blip r:embed="rId2"/>
          <a:srcRect l="-913" t="17000" r="-1313" b="-18670"/>
          <a:stretch/>
        </p:blipFill>
        <p:spPr>
          <a:xfrm rot="16200000">
            <a:off x="226219" y="6123781"/>
            <a:ext cx="311150" cy="763588"/>
          </a:xfrm>
          <a:prstGeom prst="rect">
            <a:avLst/>
          </a:prstGeom>
        </p:spPr>
      </p:pic>
      <p:sp>
        <p:nvSpPr>
          <p:cNvPr id="2" name="Title 1"/>
          <p:cNvSpPr>
            <a:spLocks noGrp="1"/>
          </p:cNvSpPr>
          <p:nvPr>
            <p:ph type="title"/>
          </p:nvPr>
        </p:nvSpPr>
        <p:spPr>
          <a:xfrm>
            <a:off x="763930" y="6181321"/>
            <a:ext cx="11428070" cy="676678"/>
          </a:xfrm>
          <a:solidFill>
            <a:srgbClr val="FF1958"/>
          </a:solidFill>
        </p:spPr>
        <p:txBody>
          <a:bodyPr lIns="180000" tIns="180000" rIns="180000" bIns="180000">
            <a:spAutoFit/>
          </a:bodyPr>
          <a:lstStyle>
            <a:lvl1pPr>
              <a:defRPr sz="2200" b="0" i="0" baseline="0">
                <a:solidFill>
                  <a:schemeClr val="bg1"/>
                </a:solidFill>
                <a:latin typeface="Poppins" pitchFamily="2" charset="77"/>
                <a:cs typeface="Poppins" pitchFamily="2" charset="77"/>
              </a:defRPr>
            </a:lvl1pPr>
          </a:lstStyle>
          <a:p>
            <a:r>
              <a:rPr lang="en-US"/>
              <a:t>Click to edit Master title style</a:t>
            </a:r>
          </a:p>
        </p:txBody>
      </p:sp>
      <p:sp>
        <p:nvSpPr>
          <p:cNvPr id="6" name="Rectangle 5">
            <a:extLst>
              <a:ext uri="{FF2B5EF4-FFF2-40B4-BE49-F238E27FC236}">
                <a16:creationId xmlns:a16="http://schemas.microsoft.com/office/drawing/2014/main" id="{577A23D1-BD4B-7A4A-A0C6-5A1566C99736}"/>
              </a:ext>
            </a:extLst>
          </p:cNvPr>
          <p:cNvSpPr/>
          <p:nvPr userDrawn="1"/>
        </p:nvSpPr>
        <p:spPr>
          <a:xfrm>
            <a:off x="0" y="0"/>
            <a:ext cx="12192000" cy="61813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893838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ercise - image or video - footer caption - dark purple and pink">
    <p:bg>
      <p:bgPr>
        <a:solidFill>
          <a:schemeClr val="tx1"/>
        </a:solidFill>
        <a:effectLst/>
      </p:bgPr>
    </p:bg>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9480EB67-209D-654A-B414-7A3149965E5E}"/>
              </a:ext>
            </a:extLst>
          </p:cNvPr>
          <p:cNvPicPr>
            <a:picLocks noChangeAspect="1"/>
          </p:cNvPicPr>
          <p:nvPr/>
        </p:nvPicPr>
        <p:blipFill rotWithShape="1">
          <a:blip r:embed="rId2"/>
          <a:srcRect l="-913" t="17000" r="-1313" b="-18670"/>
          <a:stretch/>
        </p:blipFill>
        <p:spPr>
          <a:xfrm rot="16200000">
            <a:off x="226219" y="6123781"/>
            <a:ext cx="311150" cy="763588"/>
          </a:xfrm>
          <a:prstGeom prst="rect">
            <a:avLst/>
          </a:prstGeom>
        </p:spPr>
      </p:pic>
      <p:sp>
        <p:nvSpPr>
          <p:cNvPr id="2" name="Title 1"/>
          <p:cNvSpPr>
            <a:spLocks noGrp="1"/>
          </p:cNvSpPr>
          <p:nvPr>
            <p:ph type="title"/>
          </p:nvPr>
        </p:nvSpPr>
        <p:spPr>
          <a:xfrm>
            <a:off x="707492" y="6176001"/>
            <a:ext cx="11484508" cy="705148"/>
          </a:xfrm>
          <a:solidFill>
            <a:schemeClr val="tx1"/>
          </a:solidFill>
        </p:spPr>
        <p:txBody>
          <a:bodyPr lIns="180000" tIns="180000" rIns="180000" bIns="180000">
            <a:noAutofit/>
          </a:bodyPr>
          <a:lstStyle>
            <a:lvl1pPr>
              <a:defRPr sz="2200" b="0" i="0" baseline="0">
                <a:solidFill>
                  <a:schemeClr val="bg1"/>
                </a:solidFill>
                <a:latin typeface="Poppins" pitchFamily="2" charset="77"/>
                <a:cs typeface="Poppins" pitchFamily="2" charset="77"/>
              </a:defRPr>
            </a:lvl1pPr>
          </a:lstStyle>
          <a:p>
            <a:r>
              <a:rPr lang="en-US"/>
              <a:t>Click to edit Master title style</a:t>
            </a:r>
          </a:p>
        </p:txBody>
      </p:sp>
      <p:sp>
        <p:nvSpPr>
          <p:cNvPr id="6" name="Rectangle 5">
            <a:extLst>
              <a:ext uri="{FF2B5EF4-FFF2-40B4-BE49-F238E27FC236}">
                <a16:creationId xmlns:a16="http://schemas.microsoft.com/office/drawing/2014/main" id="{FE7984CC-C229-4046-AF45-265E22CD5716}"/>
              </a:ext>
            </a:extLst>
          </p:cNvPr>
          <p:cNvSpPr/>
          <p:nvPr userDrawn="1"/>
        </p:nvSpPr>
        <p:spPr>
          <a:xfrm>
            <a:off x="0" y="11576"/>
            <a:ext cx="12192000" cy="6118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231112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ercise - image or video - footer caption - dark purple">
    <p:bg>
      <p:bgPr>
        <a:solidFill>
          <a:schemeClr val="tx1"/>
        </a:solidFill>
        <a:effectLst/>
      </p:bgPr>
    </p:bg>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9480EB67-209D-654A-B414-7A3149965E5E}"/>
              </a:ext>
            </a:extLst>
          </p:cNvPr>
          <p:cNvPicPr>
            <a:picLocks noChangeAspect="1"/>
          </p:cNvPicPr>
          <p:nvPr/>
        </p:nvPicPr>
        <p:blipFill rotWithShape="1">
          <a:blip r:embed="rId2"/>
          <a:srcRect l="-913" t="17000" r="-1313" b="-18670"/>
          <a:stretch/>
        </p:blipFill>
        <p:spPr>
          <a:xfrm rot="16200000">
            <a:off x="226219" y="6123781"/>
            <a:ext cx="311150" cy="763588"/>
          </a:xfrm>
          <a:prstGeom prst="rect">
            <a:avLst/>
          </a:prstGeom>
        </p:spPr>
      </p:pic>
      <p:sp>
        <p:nvSpPr>
          <p:cNvPr id="2" name="Title 1"/>
          <p:cNvSpPr>
            <a:spLocks noGrp="1"/>
          </p:cNvSpPr>
          <p:nvPr>
            <p:ph type="title"/>
          </p:nvPr>
        </p:nvSpPr>
        <p:spPr>
          <a:xfrm>
            <a:off x="707492" y="6176001"/>
            <a:ext cx="11484508" cy="705148"/>
          </a:xfrm>
          <a:solidFill>
            <a:schemeClr val="tx1"/>
          </a:solidFill>
        </p:spPr>
        <p:txBody>
          <a:bodyPr lIns="180000" tIns="180000" rIns="180000" bIns="180000">
            <a:noAutofit/>
          </a:bodyPr>
          <a:lstStyle>
            <a:lvl1pPr>
              <a:defRPr sz="2200" b="0" i="0" baseline="0">
                <a:solidFill>
                  <a:schemeClr val="bg1"/>
                </a:solidFill>
                <a:latin typeface="Poppins" pitchFamily="2" charset="77"/>
                <a:cs typeface="Poppins" pitchFamily="2" charset="77"/>
              </a:defRPr>
            </a:lvl1pPr>
          </a:lstStyle>
          <a:p>
            <a:r>
              <a:rPr lang="en-US"/>
              <a:t>Click to edit Master title style</a:t>
            </a:r>
          </a:p>
        </p:txBody>
      </p:sp>
      <p:sp>
        <p:nvSpPr>
          <p:cNvPr id="6" name="Rectangle 5">
            <a:extLst>
              <a:ext uri="{FF2B5EF4-FFF2-40B4-BE49-F238E27FC236}">
                <a16:creationId xmlns:a16="http://schemas.microsoft.com/office/drawing/2014/main" id="{FE7984CC-C229-4046-AF45-265E22CD5716}"/>
              </a:ext>
            </a:extLst>
          </p:cNvPr>
          <p:cNvSpPr/>
          <p:nvPr userDrawn="1"/>
        </p:nvSpPr>
        <p:spPr>
          <a:xfrm>
            <a:off x="0" y="0"/>
            <a:ext cx="12192000" cy="61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33175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 image or video - footer caption - light purple">
    <p:bg>
      <p:bgPr>
        <a:solidFill>
          <a:schemeClr val="accent1"/>
        </a:solidFill>
        <a:effectLst/>
      </p:bgPr>
    </p:bg>
    <p:spTree>
      <p:nvGrpSpPr>
        <p:cNvPr id="1" name=""/>
        <p:cNvGrpSpPr/>
        <p:nvPr/>
      </p:nvGrpSpPr>
      <p:grpSpPr>
        <a:xfrm>
          <a:off x="0" y="0"/>
          <a:ext cx="0" cy="0"/>
          <a:chOff x="0" y="0"/>
          <a:chExt cx="0" cy="0"/>
        </a:xfrm>
      </p:grpSpPr>
      <p:pic>
        <p:nvPicPr>
          <p:cNvPr id="5" name="Accent image">
            <a:extLst>
              <a:ext uri="{FF2B5EF4-FFF2-40B4-BE49-F238E27FC236}">
                <a16:creationId xmlns:a16="http://schemas.microsoft.com/office/drawing/2014/main" id="{9480EB67-209D-654A-B414-7A3149965E5E}"/>
              </a:ext>
            </a:extLst>
          </p:cNvPr>
          <p:cNvPicPr>
            <a:picLocks noChangeAspect="1"/>
          </p:cNvPicPr>
          <p:nvPr/>
        </p:nvPicPr>
        <p:blipFill rotWithShape="1">
          <a:blip r:embed="rId2"/>
          <a:srcRect l="-913" t="17000" r="-1313" b="-18670"/>
          <a:stretch/>
        </p:blipFill>
        <p:spPr>
          <a:xfrm rot="16200000">
            <a:off x="226219" y="6123781"/>
            <a:ext cx="311150" cy="763588"/>
          </a:xfrm>
          <a:prstGeom prst="rect">
            <a:avLst/>
          </a:prstGeom>
        </p:spPr>
      </p:pic>
      <p:sp>
        <p:nvSpPr>
          <p:cNvPr id="2" name="Title 1"/>
          <p:cNvSpPr>
            <a:spLocks noGrp="1"/>
          </p:cNvSpPr>
          <p:nvPr>
            <p:ph type="title"/>
          </p:nvPr>
        </p:nvSpPr>
        <p:spPr>
          <a:xfrm>
            <a:off x="707492" y="6176001"/>
            <a:ext cx="11484508" cy="705148"/>
          </a:xfrm>
          <a:solidFill>
            <a:schemeClr val="accent1"/>
          </a:solidFill>
        </p:spPr>
        <p:txBody>
          <a:bodyPr lIns="180000" tIns="180000" rIns="180000" bIns="180000">
            <a:noAutofit/>
          </a:bodyPr>
          <a:lstStyle>
            <a:lvl1pPr>
              <a:defRPr sz="2200" b="0" i="0" baseline="0">
                <a:solidFill>
                  <a:schemeClr val="bg1"/>
                </a:solidFill>
                <a:latin typeface="Poppins" pitchFamily="2" charset="77"/>
                <a:cs typeface="Poppins" pitchFamily="2" charset="77"/>
              </a:defRPr>
            </a:lvl1pPr>
          </a:lstStyle>
          <a:p>
            <a:r>
              <a:rPr lang="en-US"/>
              <a:t>Click to edit Master title style</a:t>
            </a:r>
          </a:p>
        </p:txBody>
      </p:sp>
      <p:sp>
        <p:nvSpPr>
          <p:cNvPr id="6" name="Rectangle 5">
            <a:extLst>
              <a:ext uri="{FF2B5EF4-FFF2-40B4-BE49-F238E27FC236}">
                <a16:creationId xmlns:a16="http://schemas.microsoft.com/office/drawing/2014/main" id="{FE7984CC-C229-4046-AF45-265E22CD5716}"/>
              </a:ext>
            </a:extLst>
          </p:cNvPr>
          <p:cNvSpPr/>
          <p:nvPr userDrawn="1"/>
        </p:nvSpPr>
        <p:spPr>
          <a:xfrm>
            <a:off x="0" y="0"/>
            <a:ext cx="12192000" cy="61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426239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quare image right - light">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0E2F3E1F-FD79-894B-B98B-FDDD283D5731}"/>
              </a:ext>
            </a:extLst>
          </p:cNvPr>
          <p:cNvSpPr txBox="1">
            <a:spLocks noChangeArrowheads="1"/>
          </p:cNvSpPr>
          <p:nvPr/>
        </p:nvSpPr>
        <p:spPr bwMode="auto">
          <a:xfrm>
            <a:off x="2717800" y="-547688"/>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oppins" panose="00000500000000000000" pitchFamily="50" charset="0"/>
              </a:defRPr>
            </a:lvl1pPr>
            <a:lvl2pPr marL="742950" indent="-285750">
              <a:defRPr>
                <a:solidFill>
                  <a:schemeClr val="tx1"/>
                </a:solidFill>
                <a:latin typeface="Poppins" panose="00000500000000000000" pitchFamily="50" charset="0"/>
              </a:defRPr>
            </a:lvl2pPr>
            <a:lvl3pPr marL="1143000" indent="-228600">
              <a:defRPr>
                <a:solidFill>
                  <a:schemeClr val="tx1"/>
                </a:solidFill>
                <a:latin typeface="Poppins" panose="00000500000000000000" pitchFamily="50" charset="0"/>
              </a:defRPr>
            </a:lvl3pPr>
            <a:lvl4pPr marL="1600200" indent="-228600">
              <a:defRPr>
                <a:solidFill>
                  <a:schemeClr val="tx1"/>
                </a:solidFill>
                <a:latin typeface="Poppins" panose="00000500000000000000" pitchFamily="50" charset="0"/>
              </a:defRPr>
            </a:lvl4pPr>
            <a:lvl5pPr marL="2057400" indent="-228600">
              <a:defRPr>
                <a:solidFill>
                  <a:schemeClr val="tx1"/>
                </a:solidFill>
                <a:latin typeface="Poppins" panose="00000500000000000000" pitchFamily="50" charset="0"/>
              </a:defRPr>
            </a:lvl5pPr>
            <a:lvl6pPr marL="2514600" indent="-228600" fontAlgn="base">
              <a:spcBef>
                <a:spcPct val="0"/>
              </a:spcBef>
              <a:spcAft>
                <a:spcPct val="0"/>
              </a:spcAft>
              <a:defRPr>
                <a:solidFill>
                  <a:schemeClr val="tx1"/>
                </a:solidFill>
                <a:latin typeface="Poppins" panose="00000500000000000000" pitchFamily="50" charset="0"/>
              </a:defRPr>
            </a:lvl6pPr>
            <a:lvl7pPr marL="2971800" indent="-228600" fontAlgn="base">
              <a:spcBef>
                <a:spcPct val="0"/>
              </a:spcBef>
              <a:spcAft>
                <a:spcPct val="0"/>
              </a:spcAft>
              <a:defRPr>
                <a:solidFill>
                  <a:schemeClr val="tx1"/>
                </a:solidFill>
                <a:latin typeface="Poppins" panose="00000500000000000000" pitchFamily="50" charset="0"/>
              </a:defRPr>
            </a:lvl7pPr>
            <a:lvl8pPr marL="3429000" indent="-228600" fontAlgn="base">
              <a:spcBef>
                <a:spcPct val="0"/>
              </a:spcBef>
              <a:spcAft>
                <a:spcPct val="0"/>
              </a:spcAft>
              <a:defRPr>
                <a:solidFill>
                  <a:schemeClr val="tx1"/>
                </a:solidFill>
                <a:latin typeface="Poppins" panose="00000500000000000000" pitchFamily="50" charset="0"/>
              </a:defRPr>
            </a:lvl8pPr>
            <a:lvl9pPr marL="3886200" indent="-228600" fontAlgn="base">
              <a:spcBef>
                <a:spcPct val="0"/>
              </a:spcBef>
              <a:spcAft>
                <a:spcPct val="0"/>
              </a:spcAft>
              <a:defRPr>
                <a:solidFill>
                  <a:schemeClr val="tx1"/>
                </a:solidFill>
                <a:latin typeface="Poppins" panose="00000500000000000000" pitchFamily="50" charset="0"/>
              </a:defRPr>
            </a:lvl9pPr>
          </a:lstStyle>
          <a:p>
            <a:pPr eaLnBrk="1" hangingPunct="1"/>
            <a:r>
              <a:rPr lang="en-GB" altLang="en-US">
                <a:latin typeface="Cousine" panose="02070409020205020404" pitchFamily="49" charset="0"/>
              </a:rPr>
              <a:t> </a:t>
            </a:r>
          </a:p>
        </p:txBody>
      </p:sp>
      <p:pic>
        <p:nvPicPr>
          <p:cNvPr id="7" name="Accent image">
            <a:extLst>
              <a:ext uri="{FF2B5EF4-FFF2-40B4-BE49-F238E27FC236}">
                <a16:creationId xmlns:a16="http://schemas.microsoft.com/office/drawing/2014/main" id="{4B8FB07A-2B68-094F-918A-5E04B1BA49F0}"/>
              </a:ext>
            </a:extLst>
          </p:cNvPr>
          <p:cNvPicPr>
            <a:picLocks noChangeAspect="1"/>
          </p:cNvPicPr>
          <p:nvPr/>
        </p:nvPicPr>
        <p:blipFill rotWithShape="1">
          <a:blip r:embed="rId2"/>
          <a:srcRect l="13" t="17458" r="-13" b="-17458"/>
          <a:stretch/>
        </p:blipFill>
        <p:spPr>
          <a:xfrm rot="16200000">
            <a:off x="227012" y="477838"/>
            <a:ext cx="309563" cy="763588"/>
          </a:xfrm>
          <a:prstGeom prst="rect">
            <a:avLst/>
          </a:prstGeom>
        </p:spPr>
      </p:pic>
      <p:sp>
        <p:nvSpPr>
          <p:cNvPr id="2" name="Title 1"/>
          <p:cNvSpPr>
            <a:spLocks noGrp="1"/>
          </p:cNvSpPr>
          <p:nvPr>
            <p:ph type="title"/>
          </p:nvPr>
        </p:nvSpPr>
        <p:spPr>
          <a:xfrm>
            <a:off x="801823" y="681037"/>
            <a:ext cx="4138478" cy="1609490"/>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3" y="2643611"/>
            <a:ext cx="4138477"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D0D05C3-0700-3D4B-99FA-175798A7FAAD}"/>
              </a:ext>
            </a:extLst>
          </p:cNvPr>
          <p:cNvSpPr/>
          <p:nvPr userDrawn="1"/>
        </p:nvSpPr>
        <p:spPr>
          <a:xfrm>
            <a:off x="5334000" y="0"/>
            <a:ext cx="6858000" cy="6858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3361755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ercise - square image right  - dark purple and pink">
    <p:bg>
      <p:bgPr>
        <a:solidFill>
          <a:schemeClr val="tx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EED9ED73-D141-1745-94C2-49FEEED50639}"/>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2" name="Title 1"/>
          <p:cNvSpPr>
            <a:spLocks noGrp="1"/>
          </p:cNvSpPr>
          <p:nvPr>
            <p:ph type="title"/>
          </p:nvPr>
        </p:nvSpPr>
        <p:spPr>
          <a:xfrm>
            <a:off x="801822" y="681037"/>
            <a:ext cx="4138479" cy="1609490"/>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3" y="2643611"/>
            <a:ext cx="4138478"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6839C74-6294-7342-B99E-C909533F8E77}"/>
              </a:ext>
            </a:extLst>
          </p:cNvPr>
          <p:cNvSpPr/>
          <p:nvPr userDrawn="1"/>
        </p:nvSpPr>
        <p:spPr>
          <a:xfrm>
            <a:off x="5324354" y="0"/>
            <a:ext cx="686764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3675567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ercise - square image right  - dark purple">
    <p:bg>
      <p:bgPr>
        <a:solidFill>
          <a:schemeClr val="tx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EED9ED73-D141-1745-94C2-49FEEED50639}"/>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2" name="Title 1"/>
          <p:cNvSpPr>
            <a:spLocks noGrp="1"/>
          </p:cNvSpPr>
          <p:nvPr>
            <p:ph type="title"/>
          </p:nvPr>
        </p:nvSpPr>
        <p:spPr>
          <a:xfrm>
            <a:off x="801822" y="681037"/>
            <a:ext cx="4138479" cy="1609490"/>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3" y="2643611"/>
            <a:ext cx="4138478"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6839C74-6294-7342-B99E-C909533F8E77}"/>
              </a:ext>
            </a:extLst>
          </p:cNvPr>
          <p:cNvSpPr/>
          <p:nvPr userDrawn="1"/>
        </p:nvSpPr>
        <p:spPr>
          <a:xfrm>
            <a:off x="5324354" y="0"/>
            <a:ext cx="68676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3697813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 square image right  - light purple">
    <p:bg>
      <p:bgPr>
        <a:solidFill>
          <a:schemeClr val="accent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EED9ED73-D141-1745-94C2-49FEEED50639}"/>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2" name="Title 1"/>
          <p:cNvSpPr>
            <a:spLocks noGrp="1"/>
          </p:cNvSpPr>
          <p:nvPr>
            <p:ph type="title"/>
          </p:nvPr>
        </p:nvSpPr>
        <p:spPr>
          <a:xfrm>
            <a:off x="801822" y="681037"/>
            <a:ext cx="4138479" cy="1609490"/>
          </a:xfrm>
        </p:spPr>
        <p:txBody>
          <a:bodyPr lIns="0" tIns="0" rIns="0" bIns="0" anchor="t">
            <a:noAutofit/>
          </a:bodyPr>
          <a:lstStyle>
            <a:lvl1pPr>
              <a:defRPr sz="3200" b="1" i="0" baseline="0">
                <a:solidFill>
                  <a:schemeClr val="bg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3" y="2643611"/>
            <a:ext cx="4138478"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6839C74-6294-7342-B99E-C909533F8E77}"/>
              </a:ext>
            </a:extLst>
          </p:cNvPr>
          <p:cNvSpPr/>
          <p:nvPr userDrawn="1"/>
        </p:nvSpPr>
        <p:spPr>
          <a:xfrm>
            <a:off x="5324354" y="0"/>
            <a:ext cx="68676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104751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reak - dark purple">
    <p:bg>
      <p:bgPr>
        <a:solidFill>
          <a:schemeClr val="tx1"/>
        </a:solidFill>
        <a:effectLst/>
      </p:bgPr>
    </p:bg>
    <p:spTree>
      <p:nvGrpSpPr>
        <p:cNvPr id="1" name=""/>
        <p:cNvGrpSpPr/>
        <p:nvPr/>
      </p:nvGrpSpPr>
      <p:grpSpPr>
        <a:xfrm>
          <a:off x="0" y="0"/>
          <a:ext cx="0" cy="0"/>
          <a:chOff x="0" y="0"/>
          <a:chExt cx="0" cy="0"/>
        </a:xfrm>
      </p:grpSpPr>
      <p:pic>
        <p:nvPicPr>
          <p:cNvPr id="4" name="Transparent background logo">
            <a:extLst>
              <a:ext uri="{FF2B5EF4-FFF2-40B4-BE49-F238E27FC236}">
                <a16:creationId xmlns:a16="http://schemas.microsoft.com/office/drawing/2014/main" id="{64E38019-5116-9442-9571-F958503D6AAD}"/>
              </a:ext>
            </a:extLst>
          </p:cNvPr>
          <p:cNvPicPr>
            <a:picLocks noChangeAspect="1"/>
          </p:cNvPicPr>
          <p:nvPr/>
        </p:nvPicPr>
        <p:blipFill rotWithShape="1">
          <a:blip r:embed="rId2"/>
          <a:srcRect t="20789" b="13113"/>
          <a:stretch/>
        </p:blipFill>
        <p:spPr>
          <a:xfrm>
            <a:off x="639763" y="0"/>
            <a:ext cx="10347325" cy="6840538"/>
          </a:xfrm>
          <a:prstGeom prst="rect">
            <a:avLst/>
          </a:prstGeom>
        </p:spPr>
      </p:pic>
      <p:pic>
        <p:nvPicPr>
          <p:cNvPr id="5" name="Graphic 4">
            <a:extLst>
              <a:ext uri="{FF2B5EF4-FFF2-40B4-BE49-F238E27FC236}">
                <a16:creationId xmlns:a16="http://schemas.microsoft.com/office/drawing/2014/main" id="{74A5F69F-D728-664E-8BFC-95A23FD79445}"/>
              </a:ext>
            </a:extLst>
          </p:cNvPr>
          <p:cNvPicPr>
            <a:picLocks noChangeAspect="1"/>
          </p:cNvPicPr>
          <p:nvPr/>
        </p:nvPicPr>
        <p:blipFill>
          <a:blip r:embed="rId3"/>
          <a:stretch>
            <a:fillRect/>
          </a:stretch>
        </p:blipFill>
        <p:spPr>
          <a:xfrm>
            <a:off x="604838" y="134938"/>
            <a:ext cx="2540000" cy="1069975"/>
          </a:xfrm>
          <a:prstGeom prst="rect">
            <a:avLst/>
          </a:prstGeom>
        </p:spPr>
      </p:pic>
      <p:sp>
        <p:nvSpPr>
          <p:cNvPr id="2" name="Title 1"/>
          <p:cNvSpPr>
            <a:spLocks noGrp="1"/>
          </p:cNvSpPr>
          <p:nvPr>
            <p:ph type="ctrTitle"/>
          </p:nvPr>
        </p:nvSpPr>
        <p:spPr>
          <a:xfrm>
            <a:off x="1666874" y="1542197"/>
            <a:ext cx="7417125" cy="2522893"/>
          </a:xfrm>
        </p:spPr>
        <p:txBody>
          <a:bodyPr lIns="0" tIns="0" rIns="0" bIns="0" anchor="b">
            <a:noAutofit/>
          </a:bodyPr>
          <a:lstStyle>
            <a:lvl1pPr algn="l">
              <a:defRPr sz="48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1666874" y="4157166"/>
            <a:ext cx="7417126" cy="1655762"/>
          </a:xfrm>
        </p:spPr>
        <p:txBody>
          <a:bodyPr lIns="0" tIns="0" rIns="0" bIns="0">
            <a:noAutofit/>
          </a:bodyPr>
          <a:lstStyle>
            <a:lvl1pPr marL="0" indent="0" algn="l">
              <a:buNone/>
              <a:defRPr sz="2400" b="1"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E1FC0CB8-AB96-EE4B-8F8E-CAB784A380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8042" y="1208791"/>
            <a:ext cx="5266158" cy="5253825"/>
          </a:xfrm>
          <a:prstGeom prst="rect">
            <a:avLst/>
          </a:prstGeom>
        </p:spPr>
      </p:pic>
    </p:spTree>
    <p:extLst>
      <p:ext uri="{BB962C8B-B14F-4D97-AF65-F5344CB8AC3E}">
        <p14:creationId xmlns:p14="http://schemas.microsoft.com/office/powerpoint/2010/main" val="2218400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cise - portrait image right - dark purple and pink">
    <p:bg>
      <p:bgPr>
        <a:solidFill>
          <a:schemeClr val="tx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2444F96F-FC5E-0D43-8D22-14F4821B47BA}"/>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2" name="Title 1"/>
          <p:cNvSpPr>
            <a:spLocks noGrp="1"/>
          </p:cNvSpPr>
          <p:nvPr>
            <p:ph type="title"/>
          </p:nvPr>
        </p:nvSpPr>
        <p:spPr>
          <a:xfrm>
            <a:off x="801822" y="681037"/>
            <a:ext cx="6684830" cy="1609490"/>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2" y="2643611"/>
            <a:ext cx="6684828"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2AF31E1-9DD5-3547-A963-38010B8D5627}"/>
              </a:ext>
            </a:extLst>
          </p:cNvPr>
          <p:cNvSpPr/>
          <p:nvPr userDrawn="1"/>
        </p:nvSpPr>
        <p:spPr>
          <a:xfrm>
            <a:off x="7917084" y="0"/>
            <a:ext cx="427491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933428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rcise - portrait image right - dark purple">
    <p:bg>
      <p:bgPr>
        <a:solidFill>
          <a:schemeClr val="tx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2444F96F-FC5E-0D43-8D22-14F4821B47BA}"/>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2" name="Title 1"/>
          <p:cNvSpPr>
            <a:spLocks noGrp="1"/>
          </p:cNvSpPr>
          <p:nvPr>
            <p:ph type="title"/>
          </p:nvPr>
        </p:nvSpPr>
        <p:spPr>
          <a:xfrm>
            <a:off x="801822" y="681037"/>
            <a:ext cx="6684830" cy="1609490"/>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2" y="2643611"/>
            <a:ext cx="6684828"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2AF31E1-9DD5-3547-A963-38010B8D5627}"/>
              </a:ext>
            </a:extLst>
          </p:cNvPr>
          <p:cNvSpPr/>
          <p:nvPr userDrawn="1"/>
        </p:nvSpPr>
        <p:spPr>
          <a:xfrm>
            <a:off x="7917084" y="0"/>
            <a:ext cx="427491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1166239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 portrait image right - light purple">
    <p:bg>
      <p:bgPr>
        <a:solidFill>
          <a:schemeClr val="accent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2444F96F-FC5E-0D43-8D22-14F4821B47BA}"/>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2" name="Title 1"/>
          <p:cNvSpPr>
            <a:spLocks noGrp="1"/>
          </p:cNvSpPr>
          <p:nvPr>
            <p:ph type="title"/>
          </p:nvPr>
        </p:nvSpPr>
        <p:spPr>
          <a:xfrm>
            <a:off x="801822" y="681037"/>
            <a:ext cx="6684830" cy="1609490"/>
          </a:xfrm>
        </p:spPr>
        <p:txBody>
          <a:bodyPr lIns="0" tIns="0" rIns="0" bIns="0" anchor="t">
            <a:noAutofit/>
          </a:bodyPr>
          <a:lstStyle>
            <a:lvl1pPr>
              <a:defRPr sz="3200" b="1" i="0" baseline="0">
                <a:solidFill>
                  <a:schemeClr val="bg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2" y="2643611"/>
            <a:ext cx="6684828"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2AF31E1-9DD5-3547-A963-38010B8D5627}"/>
              </a:ext>
            </a:extLst>
          </p:cNvPr>
          <p:cNvSpPr/>
          <p:nvPr userDrawn="1"/>
        </p:nvSpPr>
        <p:spPr>
          <a:xfrm>
            <a:off x="7917084" y="0"/>
            <a:ext cx="427491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1149053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portrait image right - light">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247CE5CF-F344-FD44-B9BF-D43C6B872807}"/>
              </a:ext>
            </a:extLst>
          </p:cNvPr>
          <p:cNvPicPr>
            <a:picLocks noChangeAspect="1"/>
          </p:cNvPicPr>
          <p:nvPr/>
        </p:nvPicPr>
        <p:blipFill rotWithShape="1">
          <a:blip r:embed="rId2"/>
          <a:srcRect l="13" t="17458" r="-13" b="-17458"/>
          <a:stretch/>
        </p:blipFill>
        <p:spPr>
          <a:xfrm rot="16200000">
            <a:off x="227012" y="477838"/>
            <a:ext cx="309563" cy="763588"/>
          </a:xfrm>
          <a:prstGeom prst="rect">
            <a:avLst/>
          </a:prstGeom>
        </p:spPr>
      </p:pic>
      <p:sp>
        <p:nvSpPr>
          <p:cNvPr id="2" name="Title 1"/>
          <p:cNvSpPr>
            <a:spLocks noGrp="1"/>
          </p:cNvSpPr>
          <p:nvPr>
            <p:ph type="title"/>
          </p:nvPr>
        </p:nvSpPr>
        <p:spPr>
          <a:xfrm>
            <a:off x="801822" y="681037"/>
            <a:ext cx="6684829" cy="1609490"/>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01822" y="2643611"/>
            <a:ext cx="6684827"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7908EF6-1202-4741-96BA-FB2D93F59412}"/>
              </a:ext>
            </a:extLst>
          </p:cNvPr>
          <p:cNvSpPr/>
          <p:nvPr userDrawn="1"/>
        </p:nvSpPr>
        <p:spPr>
          <a:xfrm>
            <a:off x="7917084" y="0"/>
            <a:ext cx="427491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731541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square image left - light and link">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2099518F-C9A1-FA41-BA6D-94AC34A04F94}"/>
              </a:ext>
            </a:extLst>
          </p:cNvPr>
          <p:cNvPicPr>
            <a:picLocks noChangeAspect="1"/>
          </p:cNvPicPr>
          <p:nvPr/>
        </p:nvPicPr>
        <p:blipFill rotWithShape="1">
          <a:blip r:embed="rId2"/>
          <a:srcRect l="13" t="17458" r="-13" b="-17458"/>
          <a:stretch/>
        </p:blipFill>
        <p:spPr>
          <a:xfrm rot="16200000">
            <a:off x="7067550" y="477838"/>
            <a:ext cx="309563" cy="763587"/>
          </a:xfrm>
          <a:prstGeom prst="rect">
            <a:avLst/>
          </a:prstGeom>
        </p:spPr>
      </p:pic>
      <p:sp>
        <p:nvSpPr>
          <p:cNvPr id="2" name="Title 1"/>
          <p:cNvSpPr>
            <a:spLocks noGrp="1"/>
          </p:cNvSpPr>
          <p:nvPr>
            <p:ph type="title"/>
          </p:nvPr>
        </p:nvSpPr>
        <p:spPr>
          <a:xfrm>
            <a:off x="7603930" y="681037"/>
            <a:ext cx="4317994" cy="1609490"/>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7603930" y="2643611"/>
            <a:ext cx="4317994"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341856E-D502-C943-8C20-26A2D4E2B887}"/>
              </a:ext>
            </a:extLst>
          </p:cNvPr>
          <p:cNvSpPr/>
          <p:nvPr userDrawn="1"/>
        </p:nvSpPr>
        <p:spPr>
          <a:xfrm>
            <a:off x="0" y="0"/>
            <a:ext cx="686764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1004485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xercise - square image Left - exercise - dark Purple and pink">
    <p:bg>
      <p:bgPr>
        <a:solidFill>
          <a:schemeClr val="tx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47BFFBA7-3734-6042-88E2-0ED70ABCB69C}"/>
              </a:ext>
            </a:extLst>
          </p:cNvPr>
          <p:cNvPicPr>
            <a:picLocks noChangeAspect="1"/>
          </p:cNvPicPr>
          <p:nvPr/>
        </p:nvPicPr>
        <p:blipFill rotWithShape="1">
          <a:blip r:embed="rId2"/>
          <a:srcRect l="-913" t="17000" r="-1313" b="-18670"/>
          <a:stretch/>
        </p:blipFill>
        <p:spPr>
          <a:xfrm rot="16200000">
            <a:off x="7084219" y="489744"/>
            <a:ext cx="311150" cy="763588"/>
          </a:xfrm>
          <a:prstGeom prst="rect">
            <a:avLst/>
          </a:prstGeom>
        </p:spPr>
      </p:pic>
      <p:sp>
        <p:nvSpPr>
          <p:cNvPr id="2" name="Title 1"/>
          <p:cNvSpPr>
            <a:spLocks noGrp="1"/>
          </p:cNvSpPr>
          <p:nvPr>
            <p:ph type="title"/>
          </p:nvPr>
        </p:nvSpPr>
        <p:spPr>
          <a:xfrm>
            <a:off x="7621932" y="681037"/>
            <a:ext cx="4230543" cy="1609490"/>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7621932" y="2643611"/>
            <a:ext cx="4230544"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E0347AB-045E-9A4E-8DE5-46739E79DE03}"/>
              </a:ext>
            </a:extLst>
          </p:cNvPr>
          <p:cNvSpPr/>
          <p:nvPr userDrawn="1"/>
        </p:nvSpPr>
        <p:spPr>
          <a:xfrm>
            <a:off x="0" y="0"/>
            <a:ext cx="686764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973963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portrait Image Left - light">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F2C19566-CD9A-4D46-B1E7-08AD825C92B4}"/>
              </a:ext>
            </a:extLst>
          </p:cNvPr>
          <p:cNvPicPr>
            <a:picLocks noChangeAspect="1"/>
          </p:cNvPicPr>
          <p:nvPr/>
        </p:nvPicPr>
        <p:blipFill rotWithShape="1">
          <a:blip r:embed="rId2"/>
          <a:srcRect l="13" t="17458" r="-13" b="-17458"/>
          <a:stretch/>
        </p:blipFill>
        <p:spPr>
          <a:xfrm rot="16200000">
            <a:off x="4545012" y="477838"/>
            <a:ext cx="309563" cy="763588"/>
          </a:xfrm>
          <a:prstGeom prst="rect">
            <a:avLst/>
          </a:prstGeom>
        </p:spPr>
      </p:pic>
      <p:sp>
        <p:nvSpPr>
          <p:cNvPr id="2" name="Title 1"/>
          <p:cNvSpPr>
            <a:spLocks noGrp="1"/>
          </p:cNvSpPr>
          <p:nvPr>
            <p:ph type="title"/>
          </p:nvPr>
        </p:nvSpPr>
        <p:spPr>
          <a:xfrm>
            <a:off x="5081923" y="681037"/>
            <a:ext cx="6840001" cy="1609490"/>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081923" y="2643611"/>
            <a:ext cx="6840001"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lvl1pPr>
            <a:lvl2pPr marL="685800" indent="-228600">
              <a:lnSpc>
                <a:spcPct val="110000"/>
              </a:lnSpc>
              <a:buClr>
                <a:srgbClr val="A900C0"/>
              </a:buClr>
              <a:buSzPct val="120000"/>
              <a:buFontTx/>
              <a:buBlip>
                <a:blip r:embed="rId3"/>
              </a:buBlip>
              <a:defRPr b="0" i="0"/>
            </a:lvl2pPr>
            <a:lvl3pPr marL="1143000" indent="-228600">
              <a:lnSpc>
                <a:spcPct val="110000"/>
              </a:lnSpc>
              <a:buClr>
                <a:srgbClr val="A900C0"/>
              </a:buClr>
              <a:buSzPct val="120000"/>
              <a:buFontTx/>
              <a:buBlip>
                <a:blip r:embed="rId3"/>
              </a:buBlip>
              <a:defRPr b="0" i="0"/>
            </a:lvl3pPr>
            <a:lvl4pPr marL="1600200" indent="-228600">
              <a:lnSpc>
                <a:spcPct val="110000"/>
              </a:lnSpc>
              <a:buClr>
                <a:srgbClr val="A900C0"/>
              </a:buClr>
              <a:buSzPct val="120000"/>
              <a:buFontTx/>
              <a:buBlip>
                <a:blip r:embed="rId3"/>
              </a:buBlip>
              <a:defRPr b="0" i="0"/>
            </a:lvl4pPr>
            <a:lvl5pPr marL="2057400" indent="-228600">
              <a:lnSpc>
                <a:spcPct val="110000"/>
              </a:lnSpc>
              <a:buClr>
                <a:srgbClr val="A900C0"/>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8BED1AA-2B06-3A49-8DDC-32BA392CD728}"/>
              </a:ext>
            </a:extLst>
          </p:cNvPr>
          <p:cNvSpPr/>
          <p:nvPr userDrawn="1"/>
        </p:nvSpPr>
        <p:spPr>
          <a:xfrm>
            <a:off x="0" y="0"/>
            <a:ext cx="43176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1220995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xercise - portrait Image Left - dark purple">
    <p:bg>
      <p:bgPr>
        <a:solidFill>
          <a:schemeClr val="tx1"/>
        </a:solidFill>
        <a:effectLst/>
      </p:bgPr>
    </p:bg>
    <p:spTree>
      <p:nvGrpSpPr>
        <p:cNvPr id="1" name=""/>
        <p:cNvGrpSpPr/>
        <p:nvPr/>
      </p:nvGrpSpPr>
      <p:grpSpPr>
        <a:xfrm>
          <a:off x="0" y="0"/>
          <a:ext cx="0" cy="0"/>
          <a:chOff x="0" y="0"/>
          <a:chExt cx="0" cy="0"/>
        </a:xfrm>
      </p:grpSpPr>
      <p:pic>
        <p:nvPicPr>
          <p:cNvPr id="6" name="Accent image">
            <a:extLst>
              <a:ext uri="{FF2B5EF4-FFF2-40B4-BE49-F238E27FC236}">
                <a16:creationId xmlns:a16="http://schemas.microsoft.com/office/drawing/2014/main" id="{9482F013-35A1-9F4C-81ED-357FF2B87531}"/>
              </a:ext>
            </a:extLst>
          </p:cNvPr>
          <p:cNvPicPr>
            <a:picLocks noChangeAspect="1"/>
          </p:cNvPicPr>
          <p:nvPr/>
        </p:nvPicPr>
        <p:blipFill rotWithShape="1">
          <a:blip r:embed="rId2"/>
          <a:srcRect l="-913" t="17000" r="-1313" b="-18670"/>
          <a:stretch/>
        </p:blipFill>
        <p:spPr>
          <a:xfrm rot="16200000">
            <a:off x="4542632" y="489744"/>
            <a:ext cx="311150" cy="763587"/>
          </a:xfrm>
          <a:prstGeom prst="rect">
            <a:avLst/>
          </a:prstGeom>
        </p:spPr>
      </p:pic>
      <p:sp>
        <p:nvSpPr>
          <p:cNvPr id="2" name="Title 1"/>
          <p:cNvSpPr>
            <a:spLocks noGrp="1"/>
          </p:cNvSpPr>
          <p:nvPr>
            <p:ph type="title"/>
          </p:nvPr>
        </p:nvSpPr>
        <p:spPr>
          <a:xfrm>
            <a:off x="5080332" y="681037"/>
            <a:ext cx="6772144" cy="1609490"/>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080330" y="2643611"/>
            <a:ext cx="6772146" cy="3684761"/>
          </a:xfrm>
        </p:spPr>
        <p:txBody>
          <a:bodyPr lIns="0" tIns="0" rIns="0" bIns="0" anchor="t">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A00DCAE-AB70-E84C-BB3B-0EF23C94844E}"/>
              </a:ext>
            </a:extLst>
          </p:cNvPr>
          <p:cNvSpPr/>
          <p:nvPr userDrawn="1"/>
        </p:nvSpPr>
        <p:spPr>
          <a:xfrm>
            <a:off x="0" y="0"/>
            <a:ext cx="431608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880157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ercise - portrait image right - caption left - dark purple and pink">
    <p:bg>
      <p:bgPr>
        <a:solidFill>
          <a:schemeClr val="tx1"/>
        </a:solidFill>
        <a:effectLst/>
      </p:bgPr>
    </p:bg>
    <p:spTree>
      <p:nvGrpSpPr>
        <p:cNvPr id="1" name=""/>
        <p:cNvGrpSpPr/>
        <p:nvPr/>
      </p:nvGrpSpPr>
      <p:grpSpPr>
        <a:xfrm>
          <a:off x="0" y="0"/>
          <a:ext cx="0" cy="0"/>
          <a:chOff x="0" y="0"/>
          <a:chExt cx="0" cy="0"/>
        </a:xfrm>
      </p:grpSpPr>
      <p:pic>
        <p:nvPicPr>
          <p:cNvPr id="4" name="Accent image">
            <a:extLst>
              <a:ext uri="{FF2B5EF4-FFF2-40B4-BE49-F238E27FC236}">
                <a16:creationId xmlns:a16="http://schemas.microsoft.com/office/drawing/2014/main" id="{47EEF27A-C812-F84A-96D0-B45413A2CC04}"/>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3" name="Content Placeholder 2"/>
          <p:cNvSpPr>
            <a:spLocks noGrp="1"/>
          </p:cNvSpPr>
          <p:nvPr>
            <p:ph idx="1"/>
          </p:nvPr>
        </p:nvSpPr>
        <p:spPr>
          <a:xfrm>
            <a:off x="814885" y="710309"/>
            <a:ext cx="6684828" cy="3684761"/>
          </a:xfrm>
        </p:spPr>
        <p:txBody>
          <a:bodyPr lIns="0" tIns="0" rIns="0" bIns="0">
            <a:noAutofit/>
          </a:bodyPr>
          <a:lstStyle>
            <a:lvl1pPr marL="228600" indent="-217488">
              <a:lnSpc>
                <a:spcPct val="110000"/>
              </a:lnSpc>
              <a:buClr>
                <a:srgbClr val="A900C0"/>
              </a:buClr>
              <a:buSzPct val="120000"/>
              <a:buFontTx/>
              <a:buBlip>
                <a:blip r:embed="rId3"/>
              </a:buBlip>
              <a:tabLst/>
              <a:defRPr b="0" i="0">
                <a:solidFill>
                  <a:schemeClr val="bg1"/>
                </a:solidFill>
              </a:defRPr>
            </a:lvl1pPr>
            <a:lvl2pPr marL="685800" indent="-228600">
              <a:lnSpc>
                <a:spcPct val="110000"/>
              </a:lnSpc>
              <a:buClr>
                <a:srgbClr val="A900C0"/>
              </a:buClr>
              <a:buSzPct val="120000"/>
              <a:buFontTx/>
              <a:buBlip>
                <a:blip r:embed="rId3"/>
              </a:buBlip>
              <a:defRPr b="0" i="0">
                <a:solidFill>
                  <a:schemeClr val="bg1"/>
                </a:solidFill>
              </a:defRPr>
            </a:lvl2pPr>
            <a:lvl3pPr marL="1143000" indent="-228600">
              <a:lnSpc>
                <a:spcPct val="110000"/>
              </a:lnSpc>
              <a:buClr>
                <a:srgbClr val="A900C0"/>
              </a:buClr>
              <a:buSzPct val="120000"/>
              <a:buFontTx/>
              <a:buBlip>
                <a:blip r:embed="rId3"/>
              </a:buBlip>
              <a:defRPr b="0" i="0">
                <a:solidFill>
                  <a:schemeClr val="bg1"/>
                </a:solidFill>
              </a:defRPr>
            </a:lvl3pPr>
            <a:lvl4pPr marL="1600200" indent="-228600">
              <a:lnSpc>
                <a:spcPct val="110000"/>
              </a:lnSpc>
              <a:buClr>
                <a:srgbClr val="A900C0"/>
              </a:buClr>
              <a:buSzPct val="120000"/>
              <a:buFontTx/>
              <a:buBlip>
                <a:blip r:embed="rId3"/>
              </a:buBlip>
              <a:defRPr b="0" i="0">
                <a:solidFill>
                  <a:schemeClr val="bg1"/>
                </a:solidFill>
              </a:defRPr>
            </a:lvl4pPr>
            <a:lvl5pPr marL="2057400" indent="-228600">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714FB5B-2919-2E4C-9FC9-FB05B409561B}"/>
              </a:ext>
            </a:extLst>
          </p:cNvPr>
          <p:cNvSpPr/>
          <p:nvPr userDrawn="1"/>
        </p:nvSpPr>
        <p:spPr>
          <a:xfrm>
            <a:off x="7917084" y="0"/>
            <a:ext cx="42749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3382185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xercise - square image right - caption left - dark purple and pink">
    <p:bg>
      <p:bgPr>
        <a:solidFill>
          <a:schemeClr val="tx1"/>
        </a:solidFill>
        <a:effectLst/>
      </p:bgPr>
    </p:bg>
    <p:spTree>
      <p:nvGrpSpPr>
        <p:cNvPr id="1" name=""/>
        <p:cNvGrpSpPr/>
        <p:nvPr/>
      </p:nvGrpSpPr>
      <p:grpSpPr>
        <a:xfrm>
          <a:off x="0" y="0"/>
          <a:ext cx="0" cy="0"/>
          <a:chOff x="0" y="0"/>
          <a:chExt cx="0" cy="0"/>
        </a:xfrm>
      </p:grpSpPr>
      <p:pic>
        <p:nvPicPr>
          <p:cNvPr id="4" name="Accent image">
            <a:extLst>
              <a:ext uri="{FF2B5EF4-FFF2-40B4-BE49-F238E27FC236}">
                <a16:creationId xmlns:a16="http://schemas.microsoft.com/office/drawing/2014/main" id="{D7944B0B-EEF7-484C-AAA4-231DE697BD33}"/>
              </a:ext>
            </a:extLst>
          </p:cNvPr>
          <p:cNvPicPr>
            <a:picLocks noChangeAspect="1"/>
          </p:cNvPicPr>
          <p:nvPr/>
        </p:nvPicPr>
        <p:blipFill rotWithShape="1">
          <a:blip r:embed="rId2"/>
          <a:srcRect l="-913" t="17000" r="-1313" b="-18670"/>
          <a:stretch/>
        </p:blipFill>
        <p:spPr>
          <a:xfrm rot="16200000">
            <a:off x="226219" y="489744"/>
            <a:ext cx="311150" cy="763588"/>
          </a:xfrm>
          <a:prstGeom prst="rect">
            <a:avLst/>
          </a:prstGeom>
        </p:spPr>
      </p:pic>
      <p:sp>
        <p:nvSpPr>
          <p:cNvPr id="3" name="Content Placeholder 2"/>
          <p:cNvSpPr>
            <a:spLocks noGrp="1"/>
          </p:cNvSpPr>
          <p:nvPr>
            <p:ph idx="1"/>
          </p:nvPr>
        </p:nvSpPr>
        <p:spPr>
          <a:xfrm>
            <a:off x="788760" y="684182"/>
            <a:ext cx="4138478" cy="3684761"/>
          </a:xfrm>
        </p:spPr>
        <p:txBody>
          <a:bodyPr lIns="0" tIns="0" rIns="0" bIns="0">
            <a:noAutofit/>
          </a:bodyPr>
          <a:lstStyle>
            <a:lvl1pPr marL="228600" indent="-217488" algn="l">
              <a:lnSpc>
                <a:spcPct val="110000"/>
              </a:lnSpc>
              <a:buClr>
                <a:srgbClr val="A900C0"/>
              </a:buClr>
              <a:buSzPct val="120000"/>
              <a:buFontTx/>
              <a:buBlip>
                <a:blip r:embed="rId3"/>
              </a:buBlip>
              <a:tabLst/>
              <a:defRPr b="0" i="0">
                <a:solidFill>
                  <a:schemeClr val="bg1"/>
                </a:solidFill>
              </a:defRPr>
            </a:lvl1pPr>
            <a:lvl2pPr marL="685800" indent="-228600" algn="l">
              <a:lnSpc>
                <a:spcPct val="110000"/>
              </a:lnSpc>
              <a:buClr>
                <a:srgbClr val="A900C0"/>
              </a:buClr>
              <a:buSzPct val="120000"/>
              <a:buFontTx/>
              <a:buBlip>
                <a:blip r:embed="rId3"/>
              </a:buBlip>
              <a:defRPr b="0" i="0">
                <a:solidFill>
                  <a:schemeClr val="bg1"/>
                </a:solidFill>
              </a:defRPr>
            </a:lvl2pPr>
            <a:lvl3pPr marL="1143000" indent="-228600" algn="l">
              <a:lnSpc>
                <a:spcPct val="110000"/>
              </a:lnSpc>
              <a:buClr>
                <a:srgbClr val="A900C0"/>
              </a:buClr>
              <a:buSzPct val="120000"/>
              <a:buFontTx/>
              <a:buBlip>
                <a:blip r:embed="rId3"/>
              </a:buBlip>
              <a:defRPr b="0" i="0">
                <a:solidFill>
                  <a:schemeClr val="bg1"/>
                </a:solidFill>
              </a:defRPr>
            </a:lvl3pPr>
            <a:lvl4pPr marL="1600200" indent="-228600" algn="l">
              <a:lnSpc>
                <a:spcPct val="110000"/>
              </a:lnSpc>
              <a:buClr>
                <a:srgbClr val="A900C0"/>
              </a:buClr>
              <a:buSzPct val="120000"/>
              <a:buFontTx/>
              <a:buBlip>
                <a:blip r:embed="rId3"/>
              </a:buBlip>
              <a:defRPr b="0" i="0">
                <a:solidFill>
                  <a:schemeClr val="bg1"/>
                </a:solidFill>
              </a:defRPr>
            </a:lvl4pPr>
            <a:lvl5pPr marL="2057400" indent="-228600" algn="l">
              <a:lnSpc>
                <a:spcPct val="110000"/>
              </a:lnSpc>
              <a:buClr>
                <a:srgbClr val="A900C0"/>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A648B40E-D221-6746-BC49-7B8293A35B43}"/>
              </a:ext>
            </a:extLst>
          </p:cNvPr>
          <p:cNvSpPr/>
          <p:nvPr userDrawn="1"/>
        </p:nvSpPr>
        <p:spPr>
          <a:xfrm>
            <a:off x="5324354" y="0"/>
            <a:ext cx="686764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usine" panose="02070409020205020404" pitchFamily="49" charset="0"/>
            </a:endParaRPr>
          </a:p>
        </p:txBody>
      </p:sp>
    </p:spTree>
    <p:extLst>
      <p:ext uri="{BB962C8B-B14F-4D97-AF65-F5344CB8AC3E}">
        <p14:creationId xmlns:p14="http://schemas.microsoft.com/office/powerpoint/2010/main" val="44397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odule - light purple">
    <p:bg>
      <p:bgPr>
        <a:solidFill>
          <a:schemeClr val="accent1"/>
        </a:solidFill>
        <a:effectLst/>
      </p:bgPr>
    </p:bg>
    <p:spTree>
      <p:nvGrpSpPr>
        <p:cNvPr id="1" name=""/>
        <p:cNvGrpSpPr/>
        <p:nvPr/>
      </p:nvGrpSpPr>
      <p:grpSpPr>
        <a:xfrm>
          <a:off x="0" y="0"/>
          <a:ext cx="0" cy="0"/>
          <a:chOff x="0" y="0"/>
          <a:chExt cx="0" cy="0"/>
        </a:xfrm>
      </p:grpSpPr>
      <p:pic>
        <p:nvPicPr>
          <p:cNvPr id="4" name="Transparent background logo">
            <a:extLst>
              <a:ext uri="{FF2B5EF4-FFF2-40B4-BE49-F238E27FC236}">
                <a16:creationId xmlns:a16="http://schemas.microsoft.com/office/drawing/2014/main" id="{970F6CFB-8325-2848-A03D-A0D126A7DF23}"/>
              </a:ext>
            </a:extLst>
          </p:cNvPr>
          <p:cNvPicPr>
            <a:picLocks noChangeAspect="1"/>
          </p:cNvPicPr>
          <p:nvPr/>
        </p:nvPicPr>
        <p:blipFill rotWithShape="1">
          <a:blip r:embed="rId2"/>
          <a:srcRect t="20789" b="13113"/>
          <a:stretch/>
        </p:blipFill>
        <p:spPr>
          <a:xfrm>
            <a:off x="639763" y="0"/>
            <a:ext cx="10347325" cy="6840538"/>
          </a:xfrm>
          <a:prstGeom prst="rect">
            <a:avLst/>
          </a:prstGeom>
        </p:spPr>
      </p:pic>
      <p:pic>
        <p:nvPicPr>
          <p:cNvPr id="5" name="Graphic 4">
            <a:extLst>
              <a:ext uri="{FF2B5EF4-FFF2-40B4-BE49-F238E27FC236}">
                <a16:creationId xmlns:a16="http://schemas.microsoft.com/office/drawing/2014/main" id="{64876E6C-AC07-C443-83BD-A057B1B4121E}"/>
              </a:ext>
            </a:extLst>
          </p:cNvPr>
          <p:cNvPicPr>
            <a:picLocks noChangeAspect="1"/>
          </p:cNvPicPr>
          <p:nvPr/>
        </p:nvPicPr>
        <p:blipFill>
          <a:blip r:embed="rId3"/>
          <a:stretch>
            <a:fillRect/>
          </a:stretch>
        </p:blipFill>
        <p:spPr>
          <a:xfrm>
            <a:off x="604838" y="133350"/>
            <a:ext cx="2540000" cy="1069975"/>
          </a:xfrm>
          <a:prstGeom prst="rect">
            <a:avLst/>
          </a:prstGeom>
        </p:spPr>
      </p:pic>
      <p:sp>
        <p:nvSpPr>
          <p:cNvPr id="2" name="Title 1"/>
          <p:cNvSpPr>
            <a:spLocks noGrp="1"/>
          </p:cNvSpPr>
          <p:nvPr>
            <p:ph type="ctrTitle"/>
          </p:nvPr>
        </p:nvSpPr>
        <p:spPr>
          <a:xfrm>
            <a:off x="1666874" y="1542197"/>
            <a:ext cx="7417125" cy="2522893"/>
          </a:xfrm>
        </p:spPr>
        <p:txBody>
          <a:bodyPr lIns="0" tIns="0" rIns="0" bIns="0" anchor="b">
            <a:noAutofit/>
          </a:bodyPr>
          <a:lstStyle>
            <a:lvl1pPr algn="l">
              <a:defRPr sz="48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1666874" y="4157166"/>
            <a:ext cx="7417126" cy="1655762"/>
          </a:xfrm>
        </p:spPr>
        <p:txBody>
          <a:bodyPr lIns="0" tIns="0" rIns="0" bIns="0">
            <a:noAutofit/>
          </a:bodyPr>
          <a:lstStyle>
            <a:lvl1pPr marL="0" indent="0" algn="l">
              <a:buNone/>
              <a:defRPr sz="2400" b="1"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50474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le only - logo - light">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66C589CF-A5FD-F14E-83BE-74964D69F032}"/>
              </a:ext>
            </a:extLst>
          </p:cNvPr>
          <p:cNvPicPr>
            <a:picLocks noChangeAspect="1"/>
          </p:cNvPicPr>
          <p:nvPr/>
        </p:nvPicPr>
        <p:blipFill>
          <a:blip r:embed="rId2"/>
          <a:stretch>
            <a:fillRect/>
          </a:stretch>
        </p:blipFill>
        <p:spPr>
          <a:xfrm>
            <a:off x="857250" y="0"/>
            <a:ext cx="2378075" cy="2378075"/>
          </a:xfrm>
          <a:prstGeom prst="rect">
            <a:avLst/>
          </a:prstGeom>
        </p:spPr>
      </p:pic>
      <p:sp>
        <p:nvSpPr>
          <p:cNvPr id="2" name="Title 1"/>
          <p:cNvSpPr>
            <a:spLocks noGrp="1"/>
          </p:cNvSpPr>
          <p:nvPr>
            <p:ph type="title"/>
          </p:nvPr>
        </p:nvSpPr>
        <p:spPr>
          <a:xfrm>
            <a:off x="1440000" y="1709738"/>
            <a:ext cx="8280000" cy="2698139"/>
          </a:xfrm>
        </p:spPr>
        <p:txBody>
          <a:bodyPr lIns="0" tIns="0" rIns="0" bIns="0" anchor="b"/>
          <a:lstStyle>
            <a:lvl1pPr>
              <a:defRPr sz="48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Text Placeholder 2"/>
          <p:cNvSpPr>
            <a:spLocks noGrp="1"/>
          </p:cNvSpPr>
          <p:nvPr>
            <p:ph type="body" idx="1"/>
          </p:nvPr>
        </p:nvSpPr>
        <p:spPr>
          <a:xfrm>
            <a:off x="1440000" y="4589463"/>
            <a:ext cx="8280000" cy="1500187"/>
          </a:xfrm>
        </p:spPr>
        <p:txBody>
          <a:bodyPr lIns="0" tIns="0" rIns="0" bIns="0"/>
          <a:lstStyle>
            <a:lvl1pPr marL="0" indent="0">
              <a:buNone/>
              <a:defRPr sz="2400" b="0"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6790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le only - logo - dark purple">
    <p:bg>
      <p:bgPr>
        <a:solidFill>
          <a:schemeClr val="tx1"/>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ACD3F5C2-521F-364A-A33B-84CC0EF31C02}"/>
              </a:ext>
            </a:extLst>
          </p:cNvPr>
          <p:cNvPicPr>
            <a:picLocks noChangeAspect="1"/>
          </p:cNvPicPr>
          <p:nvPr/>
        </p:nvPicPr>
        <p:blipFill>
          <a:blip r:embed="rId2"/>
          <a:stretch>
            <a:fillRect/>
          </a:stretch>
        </p:blipFill>
        <p:spPr>
          <a:xfrm>
            <a:off x="857250" y="-12700"/>
            <a:ext cx="2379663" cy="2378075"/>
          </a:xfrm>
          <a:prstGeom prst="rect">
            <a:avLst/>
          </a:prstGeom>
        </p:spPr>
      </p:pic>
      <p:sp>
        <p:nvSpPr>
          <p:cNvPr id="2" name="Title 1"/>
          <p:cNvSpPr>
            <a:spLocks noGrp="1"/>
          </p:cNvSpPr>
          <p:nvPr>
            <p:ph type="title"/>
          </p:nvPr>
        </p:nvSpPr>
        <p:spPr>
          <a:xfrm>
            <a:off x="1440000" y="1709738"/>
            <a:ext cx="8280000" cy="2698139"/>
          </a:xfrm>
        </p:spPr>
        <p:txBody>
          <a:bodyPr lIns="0" tIns="0" rIns="0" bIns="0" anchor="b"/>
          <a:lstStyle>
            <a:lvl1pPr>
              <a:defRPr sz="4800" b="1" i="0" baseline="0">
                <a:solidFill>
                  <a:srgbClr val="FFFFFF"/>
                </a:solidFill>
                <a:latin typeface="Poppins" pitchFamily="2" charset="77"/>
                <a:cs typeface="Poppins" pitchFamily="2" charset="77"/>
              </a:defRPr>
            </a:lvl1pPr>
          </a:lstStyle>
          <a:p>
            <a:r>
              <a:rPr lang="en-US"/>
              <a:t>Click to edit Master title style</a:t>
            </a:r>
          </a:p>
        </p:txBody>
      </p:sp>
      <p:sp>
        <p:nvSpPr>
          <p:cNvPr id="3" name="Text Placeholder 2"/>
          <p:cNvSpPr>
            <a:spLocks noGrp="1"/>
          </p:cNvSpPr>
          <p:nvPr>
            <p:ph type="body" idx="1"/>
          </p:nvPr>
        </p:nvSpPr>
        <p:spPr>
          <a:xfrm>
            <a:off x="1440000" y="4589463"/>
            <a:ext cx="8280000" cy="1500187"/>
          </a:xfrm>
        </p:spPr>
        <p:txBody>
          <a:bodyPr lIns="0" tIns="0" rIns="0" bIns="0"/>
          <a:lstStyle>
            <a:lvl1pPr marL="0" indent="0">
              <a:buNone/>
              <a:defRPr sz="2400" b="0" i="0">
                <a:solidFill>
                  <a:schemeClr val="accent4"/>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654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 light">
    <p:spTree>
      <p:nvGrpSpPr>
        <p:cNvPr id="1" name=""/>
        <p:cNvGrpSpPr/>
        <p:nvPr/>
      </p:nvGrpSpPr>
      <p:grpSpPr>
        <a:xfrm>
          <a:off x="0" y="0"/>
          <a:ext cx="0" cy="0"/>
          <a:chOff x="0" y="0"/>
          <a:chExt cx="0" cy="0"/>
        </a:xfrm>
      </p:grpSpPr>
      <p:pic>
        <p:nvPicPr>
          <p:cNvPr id="3" name="Transparent background logo">
            <a:extLst>
              <a:ext uri="{FF2B5EF4-FFF2-40B4-BE49-F238E27FC236}">
                <a16:creationId xmlns:a16="http://schemas.microsoft.com/office/drawing/2014/main" id="{2AC60EF3-0543-2B4B-832B-EB319DD51469}"/>
              </a:ext>
            </a:extLst>
          </p:cNvPr>
          <p:cNvPicPr>
            <a:picLocks noChangeAspect="1"/>
          </p:cNvPicPr>
          <p:nvPr/>
        </p:nvPicPr>
        <p:blipFill rotWithShape="1">
          <a:blip r:embed="rId2">
            <a:alphaModFix/>
          </a:blip>
          <a:srcRect l="217" t="-117" r="217" b="12462"/>
          <a:stretch/>
        </p:blipFill>
        <p:spPr>
          <a:xfrm>
            <a:off x="506413" y="100013"/>
            <a:ext cx="7727950" cy="6775450"/>
          </a:xfrm>
          <a:prstGeom prst="rect">
            <a:avLst/>
          </a:prstGeom>
        </p:spPr>
      </p:pic>
      <p:sp>
        <p:nvSpPr>
          <p:cNvPr id="2" name="Title 1"/>
          <p:cNvSpPr>
            <a:spLocks noGrp="1"/>
          </p:cNvSpPr>
          <p:nvPr>
            <p:ph type="ctrTitle"/>
          </p:nvPr>
        </p:nvSpPr>
        <p:spPr>
          <a:xfrm>
            <a:off x="1524000" y="1122363"/>
            <a:ext cx="9144000" cy="4253678"/>
          </a:xfrm>
        </p:spPr>
        <p:txBody>
          <a:bodyPr/>
          <a:lstStyle>
            <a:lvl1pPr algn="l">
              <a:defRPr sz="4800" b="1" i="0" baseline="0">
                <a:solidFill>
                  <a:schemeClr val="accent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236583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entered - dark purple">
    <p:bg>
      <p:bgPr>
        <a:solidFill>
          <a:srgbClr val="420065"/>
        </a:solidFill>
        <a:effectLst/>
      </p:bgPr>
    </p:bg>
    <p:spTree>
      <p:nvGrpSpPr>
        <p:cNvPr id="1" name=""/>
        <p:cNvGrpSpPr/>
        <p:nvPr/>
      </p:nvGrpSpPr>
      <p:grpSpPr>
        <a:xfrm>
          <a:off x="0" y="0"/>
          <a:ext cx="0" cy="0"/>
          <a:chOff x="0" y="0"/>
          <a:chExt cx="0" cy="0"/>
        </a:xfrm>
      </p:grpSpPr>
      <p:pic>
        <p:nvPicPr>
          <p:cNvPr id="3" name="Transparent background logo">
            <a:extLst>
              <a:ext uri="{FF2B5EF4-FFF2-40B4-BE49-F238E27FC236}">
                <a16:creationId xmlns:a16="http://schemas.microsoft.com/office/drawing/2014/main" id="{9BA33A8F-7299-CC4A-BB0F-9A749071A9DD}"/>
              </a:ext>
            </a:extLst>
          </p:cNvPr>
          <p:cNvPicPr>
            <a:picLocks noChangeAspect="1"/>
          </p:cNvPicPr>
          <p:nvPr/>
        </p:nvPicPr>
        <p:blipFill rotWithShape="1">
          <a:blip r:embed="rId2"/>
          <a:srcRect t="4" b="12818"/>
          <a:stretch/>
        </p:blipFill>
        <p:spPr>
          <a:xfrm>
            <a:off x="439738" y="-30163"/>
            <a:ext cx="7916862" cy="6900863"/>
          </a:xfrm>
          <a:prstGeom prst="rect">
            <a:avLst/>
          </a:prstGeom>
        </p:spPr>
      </p:pic>
      <p:sp>
        <p:nvSpPr>
          <p:cNvPr id="2" name="Title 1"/>
          <p:cNvSpPr>
            <a:spLocks noGrp="1"/>
          </p:cNvSpPr>
          <p:nvPr>
            <p:ph type="ctrTitle"/>
          </p:nvPr>
        </p:nvSpPr>
        <p:spPr>
          <a:xfrm>
            <a:off x="1524000" y="1122363"/>
            <a:ext cx="9144000" cy="4253678"/>
          </a:xfrm>
        </p:spPr>
        <p:txBody>
          <a:bodyPr/>
          <a:lstStyle>
            <a:lvl1pPr algn="l">
              <a:defRPr sz="4800" b="1" i="0" baseline="0">
                <a:solidFill>
                  <a:schemeClr val="accent4"/>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2305896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centered - yellow">
    <p:bg>
      <p:bgPr>
        <a:solidFill>
          <a:srgbClr val="FFC000"/>
        </a:solidFill>
        <a:effectLst/>
      </p:bgPr>
    </p:bg>
    <p:spTree>
      <p:nvGrpSpPr>
        <p:cNvPr id="1" name=""/>
        <p:cNvGrpSpPr/>
        <p:nvPr/>
      </p:nvGrpSpPr>
      <p:grpSpPr>
        <a:xfrm>
          <a:off x="0" y="0"/>
          <a:ext cx="0" cy="0"/>
          <a:chOff x="0" y="0"/>
          <a:chExt cx="0" cy="0"/>
        </a:xfrm>
      </p:grpSpPr>
      <p:pic>
        <p:nvPicPr>
          <p:cNvPr id="3" name="Transparent background logo">
            <a:extLst>
              <a:ext uri="{FF2B5EF4-FFF2-40B4-BE49-F238E27FC236}">
                <a16:creationId xmlns:a16="http://schemas.microsoft.com/office/drawing/2014/main" id="{FA8559F9-3BC9-D141-8391-0D20439DE770}"/>
              </a:ext>
            </a:extLst>
          </p:cNvPr>
          <p:cNvPicPr>
            <a:picLocks noChangeAspect="1"/>
          </p:cNvPicPr>
          <p:nvPr/>
        </p:nvPicPr>
        <p:blipFill rotWithShape="1">
          <a:blip r:embed="rId2">
            <a:alphaModFix amt="36000"/>
          </a:blip>
          <a:srcRect l="217" t="-117" r="217" b="12462"/>
          <a:stretch/>
        </p:blipFill>
        <p:spPr>
          <a:xfrm>
            <a:off x="506413" y="100013"/>
            <a:ext cx="7727950" cy="6775450"/>
          </a:xfrm>
          <a:prstGeom prst="rect">
            <a:avLst/>
          </a:prstGeom>
        </p:spPr>
      </p:pic>
      <p:sp>
        <p:nvSpPr>
          <p:cNvPr id="2" name="Title 1"/>
          <p:cNvSpPr>
            <a:spLocks noGrp="1"/>
          </p:cNvSpPr>
          <p:nvPr>
            <p:ph type="ctrTitle"/>
          </p:nvPr>
        </p:nvSpPr>
        <p:spPr>
          <a:xfrm>
            <a:off x="1524000" y="1122363"/>
            <a:ext cx="9144000" cy="4253678"/>
          </a:xfrm>
        </p:spPr>
        <p:txBody>
          <a:bodyPr/>
          <a:lstStyle>
            <a:lvl1pPr algn="l">
              <a:defRPr sz="4800" b="1" i="0" baseline="0">
                <a:solidFill>
                  <a:schemeClr val="accent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211468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centered - light purple">
    <p:bg>
      <p:bgPr>
        <a:solidFill>
          <a:schemeClr val="accent1"/>
        </a:solidFill>
        <a:effectLst/>
      </p:bgPr>
    </p:bg>
    <p:spTree>
      <p:nvGrpSpPr>
        <p:cNvPr id="1" name=""/>
        <p:cNvGrpSpPr/>
        <p:nvPr/>
      </p:nvGrpSpPr>
      <p:grpSpPr>
        <a:xfrm>
          <a:off x="0" y="0"/>
          <a:ext cx="0" cy="0"/>
          <a:chOff x="0" y="0"/>
          <a:chExt cx="0" cy="0"/>
        </a:xfrm>
      </p:grpSpPr>
      <p:pic>
        <p:nvPicPr>
          <p:cNvPr id="3" name="Transparent background logo">
            <a:extLst>
              <a:ext uri="{FF2B5EF4-FFF2-40B4-BE49-F238E27FC236}">
                <a16:creationId xmlns:a16="http://schemas.microsoft.com/office/drawing/2014/main" id="{1FA43024-61D5-B043-894E-F3187F4CF8F8}"/>
              </a:ext>
            </a:extLst>
          </p:cNvPr>
          <p:cNvPicPr>
            <a:picLocks noChangeAspect="1"/>
          </p:cNvPicPr>
          <p:nvPr/>
        </p:nvPicPr>
        <p:blipFill rotWithShape="1">
          <a:blip r:embed="rId2"/>
          <a:srcRect t="4" b="12818"/>
          <a:stretch/>
        </p:blipFill>
        <p:spPr>
          <a:xfrm>
            <a:off x="439738" y="-30163"/>
            <a:ext cx="7916862" cy="6900863"/>
          </a:xfrm>
          <a:prstGeom prst="rect">
            <a:avLst/>
          </a:prstGeom>
        </p:spPr>
      </p:pic>
      <p:sp>
        <p:nvSpPr>
          <p:cNvPr id="2" name="Title 1"/>
          <p:cNvSpPr>
            <a:spLocks noGrp="1"/>
          </p:cNvSpPr>
          <p:nvPr>
            <p:ph type="ctrTitle"/>
          </p:nvPr>
        </p:nvSpPr>
        <p:spPr>
          <a:xfrm>
            <a:off x="1524000" y="1122363"/>
            <a:ext cx="9144000" cy="4253678"/>
          </a:xfrm>
        </p:spPr>
        <p:txBody>
          <a:bodyPr/>
          <a:lstStyle>
            <a:lvl1pPr algn="l">
              <a:defRPr sz="4800" b="1" i="0" baseline="0">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054872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centered - pink">
    <p:bg>
      <p:bgPr>
        <a:solidFill>
          <a:srgbClr val="E101A0"/>
        </a:solidFill>
        <a:effectLst/>
      </p:bgPr>
    </p:bg>
    <p:spTree>
      <p:nvGrpSpPr>
        <p:cNvPr id="1" name=""/>
        <p:cNvGrpSpPr/>
        <p:nvPr/>
      </p:nvGrpSpPr>
      <p:grpSpPr>
        <a:xfrm>
          <a:off x="0" y="0"/>
          <a:ext cx="0" cy="0"/>
          <a:chOff x="0" y="0"/>
          <a:chExt cx="0" cy="0"/>
        </a:xfrm>
      </p:grpSpPr>
      <p:pic>
        <p:nvPicPr>
          <p:cNvPr id="3" name="Transparent background logo">
            <a:extLst>
              <a:ext uri="{FF2B5EF4-FFF2-40B4-BE49-F238E27FC236}">
                <a16:creationId xmlns:a16="http://schemas.microsoft.com/office/drawing/2014/main" id="{96518623-B4FE-094A-B7A5-D6FD13D3DB70}"/>
              </a:ext>
            </a:extLst>
          </p:cNvPr>
          <p:cNvPicPr>
            <a:picLocks noChangeAspect="1"/>
          </p:cNvPicPr>
          <p:nvPr/>
        </p:nvPicPr>
        <p:blipFill rotWithShape="1">
          <a:blip r:embed="rId2">
            <a:alphaModFix amt="24000"/>
          </a:blip>
          <a:srcRect l="217" t="-117" r="217" b="12462"/>
          <a:stretch/>
        </p:blipFill>
        <p:spPr>
          <a:xfrm>
            <a:off x="506413" y="100013"/>
            <a:ext cx="7727950" cy="6775450"/>
          </a:xfrm>
          <a:prstGeom prst="rect">
            <a:avLst/>
          </a:prstGeom>
        </p:spPr>
      </p:pic>
      <p:sp>
        <p:nvSpPr>
          <p:cNvPr id="2" name="Title 1"/>
          <p:cNvSpPr>
            <a:spLocks noGrp="1"/>
          </p:cNvSpPr>
          <p:nvPr>
            <p:ph type="ctrTitle"/>
          </p:nvPr>
        </p:nvSpPr>
        <p:spPr>
          <a:xfrm>
            <a:off x="1524000" y="1122363"/>
            <a:ext cx="9144000" cy="4253678"/>
          </a:xfrm>
        </p:spPr>
        <p:txBody>
          <a:bodyPr/>
          <a:lstStyle>
            <a:lvl1pPr algn="l">
              <a:defRPr sz="4800" b="1" i="0" baseline="0">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548420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centered - red">
    <p:bg>
      <p:bgPr>
        <a:solidFill>
          <a:schemeClr val="accent2"/>
        </a:solidFill>
        <a:effectLst/>
      </p:bgPr>
    </p:bg>
    <p:spTree>
      <p:nvGrpSpPr>
        <p:cNvPr id="1" name=""/>
        <p:cNvGrpSpPr/>
        <p:nvPr/>
      </p:nvGrpSpPr>
      <p:grpSpPr>
        <a:xfrm>
          <a:off x="0" y="0"/>
          <a:ext cx="0" cy="0"/>
          <a:chOff x="0" y="0"/>
          <a:chExt cx="0" cy="0"/>
        </a:xfrm>
      </p:grpSpPr>
      <p:pic>
        <p:nvPicPr>
          <p:cNvPr id="3" name="Transparent background logo">
            <a:extLst>
              <a:ext uri="{FF2B5EF4-FFF2-40B4-BE49-F238E27FC236}">
                <a16:creationId xmlns:a16="http://schemas.microsoft.com/office/drawing/2014/main" id="{5DF21D1B-53A5-B14F-80A3-67704C120DC0}"/>
              </a:ext>
            </a:extLst>
          </p:cNvPr>
          <p:cNvPicPr>
            <a:picLocks noChangeAspect="1"/>
          </p:cNvPicPr>
          <p:nvPr/>
        </p:nvPicPr>
        <p:blipFill rotWithShape="1">
          <a:blip r:embed="rId2"/>
          <a:srcRect t="4" b="12818"/>
          <a:stretch/>
        </p:blipFill>
        <p:spPr>
          <a:xfrm>
            <a:off x="439738" y="-30163"/>
            <a:ext cx="7916862" cy="6900863"/>
          </a:xfrm>
          <a:prstGeom prst="rect">
            <a:avLst/>
          </a:prstGeom>
        </p:spPr>
      </p:pic>
      <p:sp>
        <p:nvSpPr>
          <p:cNvPr id="2" name="Title 1"/>
          <p:cNvSpPr>
            <a:spLocks noGrp="1"/>
          </p:cNvSpPr>
          <p:nvPr>
            <p:ph type="ctrTitle"/>
          </p:nvPr>
        </p:nvSpPr>
        <p:spPr>
          <a:xfrm>
            <a:off x="1524000" y="1122363"/>
            <a:ext cx="9144000" cy="4253678"/>
          </a:xfrm>
        </p:spPr>
        <p:txBody>
          <a:bodyPr/>
          <a:lstStyle>
            <a:lvl1pPr algn="l">
              <a:defRPr sz="4800" b="1" i="0" baseline="0">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489133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centered - orange">
    <p:bg>
      <p:bgPr>
        <a:solidFill>
          <a:srgbClr val="F56F00"/>
        </a:solidFill>
        <a:effectLst/>
      </p:bgPr>
    </p:bg>
    <p:spTree>
      <p:nvGrpSpPr>
        <p:cNvPr id="1" name=""/>
        <p:cNvGrpSpPr/>
        <p:nvPr/>
      </p:nvGrpSpPr>
      <p:grpSpPr>
        <a:xfrm>
          <a:off x="0" y="0"/>
          <a:ext cx="0" cy="0"/>
          <a:chOff x="0" y="0"/>
          <a:chExt cx="0" cy="0"/>
        </a:xfrm>
      </p:grpSpPr>
      <p:pic>
        <p:nvPicPr>
          <p:cNvPr id="3" name="Transparent background logo">
            <a:extLst>
              <a:ext uri="{FF2B5EF4-FFF2-40B4-BE49-F238E27FC236}">
                <a16:creationId xmlns:a16="http://schemas.microsoft.com/office/drawing/2014/main" id="{DEBEA5A2-583A-FB42-AFBF-13CE30DCBCFB}"/>
              </a:ext>
            </a:extLst>
          </p:cNvPr>
          <p:cNvPicPr>
            <a:picLocks noChangeAspect="1"/>
          </p:cNvPicPr>
          <p:nvPr/>
        </p:nvPicPr>
        <p:blipFill rotWithShape="1">
          <a:blip r:embed="rId2"/>
          <a:srcRect t="4" b="12818"/>
          <a:stretch/>
        </p:blipFill>
        <p:spPr>
          <a:xfrm>
            <a:off x="439738" y="-30163"/>
            <a:ext cx="7916862" cy="6900863"/>
          </a:xfrm>
          <a:prstGeom prst="rect">
            <a:avLst/>
          </a:prstGeom>
        </p:spPr>
      </p:pic>
      <p:sp>
        <p:nvSpPr>
          <p:cNvPr id="2" name="Title 1"/>
          <p:cNvSpPr>
            <a:spLocks noGrp="1"/>
          </p:cNvSpPr>
          <p:nvPr>
            <p:ph type="ctrTitle"/>
          </p:nvPr>
        </p:nvSpPr>
        <p:spPr>
          <a:xfrm>
            <a:off x="1524000" y="1122363"/>
            <a:ext cx="9144000" cy="4253678"/>
          </a:xfrm>
        </p:spPr>
        <p:txBody>
          <a:bodyPr/>
          <a:lstStyle>
            <a:lvl1pPr algn="l">
              <a:defRPr sz="4800" b="1" i="0" baseline="0">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714663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Quote - light">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8EBA9101-E5C6-1D49-B65B-5905AFC167A7}"/>
              </a:ext>
            </a:extLst>
          </p:cNvPr>
          <p:cNvPicPr>
            <a:picLocks noChangeAspect="1"/>
          </p:cNvPicPr>
          <p:nvPr/>
        </p:nvPicPr>
        <p:blipFill>
          <a:blip r:embed="rId2"/>
          <a:stretch>
            <a:fillRect/>
          </a:stretch>
        </p:blipFill>
        <p:spPr>
          <a:xfrm>
            <a:off x="412750" y="768350"/>
            <a:ext cx="858838" cy="647700"/>
          </a:xfrm>
          <a:prstGeom prst="rect">
            <a:avLst/>
          </a:prstGeom>
        </p:spPr>
      </p:pic>
      <p:pic>
        <p:nvPicPr>
          <p:cNvPr id="5" name="Quotes">
            <a:extLst>
              <a:ext uri="{FF2B5EF4-FFF2-40B4-BE49-F238E27FC236}">
                <a16:creationId xmlns:a16="http://schemas.microsoft.com/office/drawing/2014/main" id="{74A0D455-B25E-BF46-9E96-DC26EF0DF0B9}"/>
              </a:ext>
            </a:extLst>
          </p:cNvPr>
          <p:cNvPicPr>
            <a:picLocks noChangeAspect="1"/>
          </p:cNvPicPr>
          <p:nvPr/>
        </p:nvPicPr>
        <p:blipFill>
          <a:blip r:embed="rId3"/>
          <a:stretch>
            <a:fillRect/>
          </a:stretch>
        </p:blipFill>
        <p:spPr>
          <a:xfrm>
            <a:off x="10612438" y="4481513"/>
            <a:ext cx="858837" cy="647700"/>
          </a:xfrm>
          <a:prstGeom prst="rect">
            <a:avLst/>
          </a:prstGeom>
        </p:spPr>
      </p:pic>
      <p:sp>
        <p:nvSpPr>
          <p:cNvPr id="2" name="Quotation"/>
          <p:cNvSpPr>
            <a:spLocks noGrp="1"/>
          </p:cNvSpPr>
          <p:nvPr>
            <p:ph type="title" hasCustomPrompt="1"/>
          </p:nvPr>
        </p:nvSpPr>
        <p:spPr>
          <a:xfrm>
            <a:off x="1440000" y="768349"/>
            <a:ext cx="9003412" cy="4361590"/>
          </a:xfrm>
        </p:spPr>
        <p:txBody>
          <a:bodyPr lIns="0" tIns="0" rIns="0" bIns="0" anchor="b">
            <a:normAutofit/>
          </a:bodyPr>
          <a:lstStyle>
            <a:lvl1pPr>
              <a:defRPr sz="6800" b="1" i="1" baseline="0">
                <a:solidFill>
                  <a:schemeClr val="accent1"/>
                </a:solidFill>
                <a:latin typeface="Poppins SemiBold" pitchFamily="2" charset="77"/>
                <a:cs typeface="Poppins SemiBold" pitchFamily="2" charset="77"/>
              </a:defRPr>
            </a:lvl1pPr>
          </a:lstStyle>
          <a:p>
            <a:r>
              <a:rPr lang="en-US"/>
              <a:t>Click to edit Master title s	tyle</a:t>
            </a:r>
          </a:p>
        </p:txBody>
      </p:sp>
      <p:sp>
        <p:nvSpPr>
          <p:cNvPr id="3" name="Citation"/>
          <p:cNvSpPr>
            <a:spLocks noGrp="1"/>
          </p:cNvSpPr>
          <p:nvPr>
            <p:ph type="body" idx="1"/>
          </p:nvPr>
        </p:nvSpPr>
        <p:spPr>
          <a:xfrm>
            <a:off x="1439999" y="5408909"/>
            <a:ext cx="10030511" cy="680742"/>
          </a:xfrm>
        </p:spPr>
        <p:txBody>
          <a:bodyPr lIns="0" tIns="0" rIns="0" bIns="0">
            <a:normAutofit/>
          </a:bodyPr>
          <a:lstStyle>
            <a:lvl1pPr marL="0" indent="0" algn="r">
              <a:buClr>
                <a:schemeClr val="accent4"/>
              </a:buClr>
              <a:buSzPct val="130000"/>
              <a:buFontTx/>
              <a:buNone/>
              <a:defRPr sz="3200" b="0" i="0" baseline="0">
                <a:solidFill>
                  <a:schemeClr val="tx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247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odule - red">
    <p:bg>
      <p:bgPr>
        <a:solidFill>
          <a:schemeClr val="accent2"/>
        </a:solidFill>
        <a:effectLst/>
      </p:bgPr>
    </p:bg>
    <p:spTree>
      <p:nvGrpSpPr>
        <p:cNvPr id="1" name=""/>
        <p:cNvGrpSpPr/>
        <p:nvPr/>
      </p:nvGrpSpPr>
      <p:grpSpPr>
        <a:xfrm>
          <a:off x="0" y="0"/>
          <a:ext cx="0" cy="0"/>
          <a:chOff x="0" y="0"/>
          <a:chExt cx="0" cy="0"/>
        </a:xfrm>
      </p:grpSpPr>
      <p:pic>
        <p:nvPicPr>
          <p:cNvPr id="4" name="Transparent background logo">
            <a:extLst>
              <a:ext uri="{FF2B5EF4-FFF2-40B4-BE49-F238E27FC236}">
                <a16:creationId xmlns:a16="http://schemas.microsoft.com/office/drawing/2014/main" id="{032893DA-7D97-2248-8FAE-DDE8D84B10C9}"/>
              </a:ext>
            </a:extLst>
          </p:cNvPr>
          <p:cNvPicPr>
            <a:picLocks noChangeAspect="1"/>
          </p:cNvPicPr>
          <p:nvPr/>
        </p:nvPicPr>
        <p:blipFill rotWithShape="1">
          <a:blip r:embed="rId2"/>
          <a:srcRect t="20789" b="13113"/>
          <a:stretch/>
        </p:blipFill>
        <p:spPr>
          <a:xfrm>
            <a:off x="639763" y="0"/>
            <a:ext cx="10347325" cy="6840538"/>
          </a:xfrm>
          <a:prstGeom prst="rect">
            <a:avLst/>
          </a:prstGeom>
        </p:spPr>
      </p:pic>
      <p:pic>
        <p:nvPicPr>
          <p:cNvPr id="5" name="Graphic 4">
            <a:extLst>
              <a:ext uri="{FF2B5EF4-FFF2-40B4-BE49-F238E27FC236}">
                <a16:creationId xmlns:a16="http://schemas.microsoft.com/office/drawing/2014/main" id="{B59B6D2B-44A1-4542-9C24-E37C2FCDA72B}"/>
              </a:ext>
            </a:extLst>
          </p:cNvPr>
          <p:cNvPicPr>
            <a:picLocks noChangeAspect="1"/>
          </p:cNvPicPr>
          <p:nvPr/>
        </p:nvPicPr>
        <p:blipFill>
          <a:blip r:embed="rId3"/>
          <a:stretch>
            <a:fillRect/>
          </a:stretch>
        </p:blipFill>
        <p:spPr>
          <a:xfrm>
            <a:off x="604838" y="133350"/>
            <a:ext cx="2540000" cy="1069975"/>
          </a:xfrm>
          <a:prstGeom prst="rect">
            <a:avLst/>
          </a:prstGeom>
        </p:spPr>
      </p:pic>
      <p:sp>
        <p:nvSpPr>
          <p:cNvPr id="2" name="Title 1"/>
          <p:cNvSpPr>
            <a:spLocks noGrp="1"/>
          </p:cNvSpPr>
          <p:nvPr>
            <p:ph type="ctrTitle"/>
          </p:nvPr>
        </p:nvSpPr>
        <p:spPr>
          <a:xfrm>
            <a:off x="1666874" y="1542197"/>
            <a:ext cx="7417125" cy="2522893"/>
          </a:xfrm>
        </p:spPr>
        <p:txBody>
          <a:bodyPr lIns="0" tIns="0" rIns="0" bIns="0" anchor="b">
            <a:noAutofit/>
          </a:bodyPr>
          <a:lstStyle>
            <a:lvl1pPr algn="l">
              <a:defRPr sz="4800" b="1" i="0" baseline="0">
                <a:solidFill>
                  <a:schemeClr val="bg1"/>
                </a:solidFill>
                <a:latin typeface="Poppins"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1666874" y="4157166"/>
            <a:ext cx="7417126" cy="1655762"/>
          </a:xfrm>
        </p:spPr>
        <p:txBody>
          <a:bodyPr lIns="0" tIns="0" rIns="0" bIns="0">
            <a:noAutofit/>
          </a:bodyPr>
          <a:lstStyle>
            <a:lvl1pPr marL="0" indent="0" algn="l">
              <a:buNone/>
              <a:defRPr sz="2400" b="1"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532393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Quote light 2">
    <p:spTree>
      <p:nvGrpSpPr>
        <p:cNvPr id="1" name=""/>
        <p:cNvGrpSpPr/>
        <p:nvPr/>
      </p:nvGrpSpPr>
      <p:grpSpPr>
        <a:xfrm>
          <a:off x="0" y="0"/>
          <a:ext cx="0" cy="0"/>
          <a:chOff x="0" y="0"/>
          <a:chExt cx="0" cy="0"/>
        </a:xfrm>
      </p:grpSpPr>
      <p:pic>
        <p:nvPicPr>
          <p:cNvPr id="4" name="Accent image">
            <a:extLst>
              <a:ext uri="{FF2B5EF4-FFF2-40B4-BE49-F238E27FC236}">
                <a16:creationId xmlns:a16="http://schemas.microsoft.com/office/drawing/2014/main" id="{198EB4D3-6255-3840-98BE-C6C7F6BD05FE}"/>
              </a:ext>
            </a:extLst>
          </p:cNvPr>
          <p:cNvPicPr>
            <a:picLocks noChangeAspect="1"/>
          </p:cNvPicPr>
          <p:nvPr/>
        </p:nvPicPr>
        <p:blipFill>
          <a:blip r:embed="rId2"/>
          <a:stretch>
            <a:fillRect/>
          </a:stretch>
        </p:blipFill>
        <p:spPr>
          <a:xfrm>
            <a:off x="614363" y="0"/>
            <a:ext cx="476250" cy="1169988"/>
          </a:xfrm>
          <a:prstGeom prst="rect">
            <a:avLst/>
          </a:prstGeom>
        </p:spPr>
      </p:pic>
      <p:sp>
        <p:nvSpPr>
          <p:cNvPr id="2" name="Title 1"/>
          <p:cNvSpPr>
            <a:spLocks noGrp="1"/>
          </p:cNvSpPr>
          <p:nvPr>
            <p:ph type="title"/>
          </p:nvPr>
        </p:nvSpPr>
        <p:spPr>
          <a:xfrm>
            <a:off x="1440000" y="681037"/>
            <a:ext cx="8618400" cy="1008126"/>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1440000" y="2192215"/>
            <a:ext cx="8618400" cy="3522785"/>
          </a:xfrm>
        </p:spPr>
        <p:txBody>
          <a:bodyPr lIns="0" tIns="0" rIns="0" bIns="0" anchor="b" anchorCtr="0">
            <a:noAutofit/>
          </a:bodyPr>
          <a:lstStyle>
            <a:lvl1pPr marL="311150" indent="-311150">
              <a:lnSpc>
                <a:spcPct val="110000"/>
              </a:lnSpc>
              <a:buClr>
                <a:schemeClr val="accent1"/>
              </a:buClr>
              <a:buSzPct val="120000"/>
              <a:buFontTx/>
              <a:buBlip>
                <a:blip r:embed="rId3"/>
              </a:buBlip>
              <a:tabLst/>
              <a:defRPr b="0" i="0"/>
            </a:lvl1pPr>
            <a:lvl2pPr marL="685800" indent="-228600">
              <a:lnSpc>
                <a:spcPct val="110000"/>
              </a:lnSpc>
              <a:buClr>
                <a:schemeClr val="accent1"/>
              </a:buClr>
              <a:buSzPct val="120000"/>
              <a:buFontTx/>
              <a:buBlip>
                <a:blip r:embed="rId3"/>
              </a:buBlip>
              <a:defRPr b="0" i="0"/>
            </a:lvl2pPr>
            <a:lvl3pPr marL="1143000" indent="-228600">
              <a:lnSpc>
                <a:spcPct val="110000"/>
              </a:lnSpc>
              <a:buClr>
                <a:schemeClr val="accent1"/>
              </a:buClr>
              <a:buSzPct val="120000"/>
              <a:buFontTx/>
              <a:buBlip>
                <a:blip r:embed="rId3"/>
              </a:buBlip>
              <a:defRPr b="0" i="0"/>
            </a:lvl3pPr>
            <a:lvl4pPr marL="1600200" indent="-228600">
              <a:lnSpc>
                <a:spcPct val="110000"/>
              </a:lnSpc>
              <a:buClr>
                <a:schemeClr val="accent1"/>
              </a:buClr>
              <a:buSzPct val="120000"/>
              <a:buFontTx/>
              <a:buBlip>
                <a:blip r:embed="rId3"/>
              </a:buBlip>
              <a:defRPr b="0" i="0"/>
            </a:lvl4pPr>
            <a:lvl5pPr marL="2057400" indent="-228600">
              <a:lnSpc>
                <a:spcPct val="110000"/>
              </a:lnSpc>
              <a:buClr>
                <a:schemeClr val="accent1"/>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Quotes">
            <a:extLst>
              <a:ext uri="{FF2B5EF4-FFF2-40B4-BE49-F238E27FC236}">
                <a16:creationId xmlns:a16="http://schemas.microsoft.com/office/drawing/2014/main" id="{70A0DF8D-5A00-C761-1FE5-5B25638D5ED4}"/>
              </a:ext>
            </a:extLst>
          </p:cNvPr>
          <p:cNvPicPr>
            <a:picLocks noChangeAspect="1"/>
          </p:cNvPicPr>
          <p:nvPr userDrawn="1"/>
        </p:nvPicPr>
        <p:blipFill>
          <a:blip r:embed="rId4"/>
          <a:stretch>
            <a:fillRect/>
          </a:stretch>
        </p:blipFill>
        <p:spPr>
          <a:xfrm>
            <a:off x="412750" y="2197432"/>
            <a:ext cx="858838" cy="647700"/>
          </a:xfrm>
          <a:prstGeom prst="rect">
            <a:avLst/>
          </a:prstGeom>
        </p:spPr>
      </p:pic>
      <p:pic>
        <p:nvPicPr>
          <p:cNvPr id="6" name="Quotes">
            <a:extLst>
              <a:ext uri="{FF2B5EF4-FFF2-40B4-BE49-F238E27FC236}">
                <a16:creationId xmlns:a16="http://schemas.microsoft.com/office/drawing/2014/main" id="{1F9D050B-1568-1A83-F7E0-EE2CFFD633CE}"/>
              </a:ext>
            </a:extLst>
          </p:cNvPr>
          <p:cNvPicPr>
            <a:picLocks noChangeAspect="1"/>
          </p:cNvPicPr>
          <p:nvPr userDrawn="1"/>
        </p:nvPicPr>
        <p:blipFill>
          <a:blip r:embed="rId5"/>
          <a:stretch>
            <a:fillRect/>
          </a:stretch>
        </p:blipFill>
        <p:spPr>
          <a:xfrm>
            <a:off x="10226812" y="5024437"/>
            <a:ext cx="858837" cy="647700"/>
          </a:xfrm>
          <a:prstGeom prst="rect">
            <a:avLst/>
          </a:prstGeom>
        </p:spPr>
      </p:pic>
    </p:spTree>
    <p:extLst>
      <p:ext uri="{BB962C8B-B14F-4D97-AF65-F5344CB8AC3E}">
        <p14:creationId xmlns:p14="http://schemas.microsoft.com/office/powerpoint/2010/main" val="1628980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Quote - dark purple">
    <p:bg>
      <p:bgPr>
        <a:solidFill>
          <a:schemeClr val="tx1"/>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7356FC85-CEDE-744B-84AA-DD971BEA4301}"/>
              </a:ext>
            </a:extLst>
          </p:cNvPr>
          <p:cNvPicPr>
            <a:picLocks noChangeAspect="1"/>
          </p:cNvPicPr>
          <p:nvPr/>
        </p:nvPicPr>
        <p:blipFill>
          <a:blip r:embed="rId2"/>
          <a:stretch>
            <a:fillRect/>
          </a:stretch>
        </p:blipFill>
        <p:spPr>
          <a:xfrm>
            <a:off x="412750" y="768350"/>
            <a:ext cx="858838" cy="647700"/>
          </a:xfrm>
          <a:prstGeom prst="rect">
            <a:avLst/>
          </a:prstGeom>
        </p:spPr>
      </p:pic>
      <p:pic>
        <p:nvPicPr>
          <p:cNvPr id="5" name="Quotes">
            <a:extLst>
              <a:ext uri="{FF2B5EF4-FFF2-40B4-BE49-F238E27FC236}">
                <a16:creationId xmlns:a16="http://schemas.microsoft.com/office/drawing/2014/main" id="{128B083A-2C82-E64E-8FB8-E6E49DDCBD78}"/>
              </a:ext>
            </a:extLst>
          </p:cNvPr>
          <p:cNvPicPr>
            <a:picLocks noChangeAspect="1"/>
          </p:cNvPicPr>
          <p:nvPr/>
        </p:nvPicPr>
        <p:blipFill>
          <a:blip r:embed="rId3"/>
          <a:stretch>
            <a:fillRect/>
          </a:stretch>
        </p:blipFill>
        <p:spPr>
          <a:xfrm>
            <a:off x="10612438" y="4481513"/>
            <a:ext cx="858837" cy="647700"/>
          </a:xfrm>
          <a:prstGeom prst="rect">
            <a:avLst/>
          </a:prstGeom>
        </p:spPr>
      </p:pic>
      <p:sp>
        <p:nvSpPr>
          <p:cNvPr id="2" name="Quotation"/>
          <p:cNvSpPr>
            <a:spLocks noGrp="1"/>
          </p:cNvSpPr>
          <p:nvPr>
            <p:ph type="title"/>
          </p:nvPr>
        </p:nvSpPr>
        <p:spPr>
          <a:xfrm>
            <a:off x="1440000" y="768349"/>
            <a:ext cx="9003412" cy="4361590"/>
          </a:xfrm>
        </p:spPr>
        <p:txBody>
          <a:bodyPr lIns="0" tIns="0" rIns="0" bIns="0" anchor="b">
            <a:normAutofit/>
          </a:bodyPr>
          <a:lstStyle>
            <a:lvl1pPr>
              <a:defRPr sz="6800" b="1" i="1" baseline="0">
                <a:solidFill>
                  <a:schemeClr val="accent4"/>
                </a:solidFill>
                <a:latin typeface="Poppins SemiBold" pitchFamily="2" charset="77"/>
                <a:cs typeface="Poppins SemiBold" pitchFamily="2" charset="77"/>
              </a:defRPr>
            </a:lvl1pPr>
          </a:lstStyle>
          <a:p>
            <a:r>
              <a:rPr lang="en-US"/>
              <a:t>Click to edit Master title style</a:t>
            </a:r>
          </a:p>
        </p:txBody>
      </p:sp>
      <p:sp>
        <p:nvSpPr>
          <p:cNvPr id="3" name="Citation"/>
          <p:cNvSpPr>
            <a:spLocks noGrp="1"/>
          </p:cNvSpPr>
          <p:nvPr>
            <p:ph type="body" idx="1"/>
          </p:nvPr>
        </p:nvSpPr>
        <p:spPr>
          <a:xfrm>
            <a:off x="1439999" y="5408909"/>
            <a:ext cx="10030511" cy="680742"/>
          </a:xfrm>
        </p:spPr>
        <p:txBody>
          <a:bodyPr lIns="0" tIns="0" rIns="0" bIns="0">
            <a:normAutofit/>
          </a:bodyPr>
          <a:lstStyle>
            <a:lvl1pPr marL="0" indent="0" algn="r">
              <a:buClr>
                <a:schemeClr val="accent4"/>
              </a:buClr>
              <a:buSzPct val="130000"/>
              <a:buFontTx/>
              <a:buNone/>
              <a:defRPr sz="3200" b="0" i="0" baseline="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48527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Quote - light purple">
    <p:bg>
      <p:bgPr>
        <a:solidFill>
          <a:schemeClr val="accent1"/>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3E0C2123-FBF2-1C40-B79B-D101410ABCF5}"/>
              </a:ext>
            </a:extLst>
          </p:cNvPr>
          <p:cNvPicPr>
            <a:picLocks noChangeAspect="1"/>
          </p:cNvPicPr>
          <p:nvPr/>
        </p:nvPicPr>
        <p:blipFill>
          <a:blip r:embed="rId2"/>
          <a:stretch>
            <a:fillRect/>
          </a:stretch>
        </p:blipFill>
        <p:spPr>
          <a:xfrm>
            <a:off x="412750" y="766763"/>
            <a:ext cx="858838" cy="647700"/>
          </a:xfrm>
          <a:prstGeom prst="rect">
            <a:avLst/>
          </a:prstGeom>
        </p:spPr>
      </p:pic>
      <p:pic>
        <p:nvPicPr>
          <p:cNvPr id="5" name="Quotes">
            <a:extLst>
              <a:ext uri="{FF2B5EF4-FFF2-40B4-BE49-F238E27FC236}">
                <a16:creationId xmlns:a16="http://schemas.microsoft.com/office/drawing/2014/main" id="{54FB5CFA-4875-BE42-95FF-D51D918C2032}"/>
              </a:ext>
            </a:extLst>
          </p:cNvPr>
          <p:cNvPicPr>
            <a:picLocks noChangeAspect="1"/>
          </p:cNvPicPr>
          <p:nvPr/>
        </p:nvPicPr>
        <p:blipFill>
          <a:blip r:embed="rId3"/>
          <a:stretch>
            <a:fillRect/>
          </a:stretch>
        </p:blipFill>
        <p:spPr>
          <a:xfrm>
            <a:off x="10612438" y="4481513"/>
            <a:ext cx="858837" cy="649287"/>
          </a:xfrm>
          <a:prstGeom prst="rect">
            <a:avLst/>
          </a:prstGeom>
        </p:spPr>
      </p:pic>
      <p:sp>
        <p:nvSpPr>
          <p:cNvPr id="2" name="Quotation"/>
          <p:cNvSpPr>
            <a:spLocks noGrp="1"/>
          </p:cNvSpPr>
          <p:nvPr>
            <p:ph type="title"/>
          </p:nvPr>
        </p:nvSpPr>
        <p:spPr>
          <a:xfrm>
            <a:off x="1440000" y="768349"/>
            <a:ext cx="9003412" cy="4361590"/>
          </a:xfrm>
        </p:spPr>
        <p:txBody>
          <a:bodyPr lIns="0" tIns="0" rIns="0" bIns="0" anchor="b">
            <a:normAutofit/>
          </a:bodyPr>
          <a:lstStyle>
            <a:lvl1pPr>
              <a:defRPr sz="6800" b="1" i="1" baseline="0">
                <a:solidFill>
                  <a:schemeClr val="accent4"/>
                </a:solidFill>
                <a:latin typeface="Poppins SemiBold" pitchFamily="2" charset="77"/>
                <a:cs typeface="Poppins SemiBold" pitchFamily="2" charset="77"/>
              </a:defRPr>
            </a:lvl1pPr>
          </a:lstStyle>
          <a:p>
            <a:r>
              <a:rPr lang="en-US"/>
              <a:t>Click to edit Master title style</a:t>
            </a:r>
          </a:p>
        </p:txBody>
      </p:sp>
      <p:sp>
        <p:nvSpPr>
          <p:cNvPr id="3" name="Citation"/>
          <p:cNvSpPr>
            <a:spLocks noGrp="1"/>
          </p:cNvSpPr>
          <p:nvPr>
            <p:ph type="body" idx="1"/>
          </p:nvPr>
        </p:nvSpPr>
        <p:spPr>
          <a:xfrm>
            <a:off x="1439999" y="5408909"/>
            <a:ext cx="10030511" cy="680742"/>
          </a:xfrm>
        </p:spPr>
        <p:txBody>
          <a:bodyPr lIns="0" tIns="0" rIns="0" bIns="0">
            <a:normAutofit/>
          </a:bodyPr>
          <a:lstStyle>
            <a:lvl1pPr marL="0" indent="0" algn="r">
              <a:buClr>
                <a:schemeClr val="accent4"/>
              </a:buClr>
              <a:buSzPct val="130000"/>
              <a:buFontTx/>
              <a:buNone/>
              <a:defRPr sz="3200" b="0" i="0" baseline="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1542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Quote - red">
    <p:bg>
      <p:bgPr>
        <a:solidFill>
          <a:schemeClr val="accent2"/>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D0A53A1B-844E-4246-9F59-A3A2F37D4119}"/>
              </a:ext>
            </a:extLst>
          </p:cNvPr>
          <p:cNvPicPr>
            <a:picLocks noChangeAspect="1"/>
          </p:cNvPicPr>
          <p:nvPr/>
        </p:nvPicPr>
        <p:blipFill>
          <a:blip r:embed="rId2"/>
          <a:stretch>
            <a:fillRect/>
          </a:stretch>
        </p:blipFill>
        <p:spPr>
          <a:xfrm>
            <a:off x="420688" y="766763"/>
            <a:ext cx="858837" cy="647700"/>
          </a:xfrm>
          <a:prstGeom prst="rect">
            <a:avLst/>
          </a:prstGeom>
        </p:spPr>
      </p:pic>
      <p:pic>
        <p:nvPicPr>
          <p:cNvPr id="5" name="Quotes">
            <a:extLst>
              <a:ext uri="{FF2B5EF4-FFF2-40B4-BE49-F238E27FC236}">
                <a16:creationId xmlns:a16="http://schemas.microsoft.com/office/drawing/2014/main" id="{F5F633A4-2950-3A4E-8774-BBF3B0D53EB4}"/>
              </a:ext>
            </a:extLst>
          </p:cNvPr>
          <p:cNvPicPr>
            <a:picLocks noChangeAspect="1"/>
          </p:cNvPicPr>
          <p:nvPr/>
        </p:nvPicPr>
        <p:blipFill>
          <a:blip r:embed="rId3"/>
          <a:stretch>
            <a:fillRect/>
          </a:stretch>
        </p:blipFill>
        <p:spPr>
          <a:xfrm>
            <a:off x="10612438" y="4481513"/>
            <a:ext cx="858837" cy="649287"/>
          </a:xfrm>
          <a:prstGeom prst="rect">
            <a:avLst/>
          </a:prstGeom>
        </p:spPr>
      </p:pic>
      <p:sp>
        <p:nvSpPr>
          <p:cNvPr id="2" name="Quotation"/>
          <p:cNvSpPr>
            <a:spLocks noGrp="1"/>
          </p:cNvSpPr>
          <p:nvPr>
            <p:ph type="title"/>
          </p:nvPr>
        </p:nvSpPr>
        <p:spPr>
          <a:xfrm>
            <a:off x="1440000" y="768349"/>
            <a:ext cx="9003412" cy="4361590"/>
          </a:xfrm>
        </p:spPr>
        <p:txBody>
          <a:bodyPr lIns="0" tIns="0" rIns="0" bIns="0" anchor="b">
            <a:normAutofit/>
          </a:bodyPr>
          <a:lstStyle>
            <a:lvl1pPr>
              <a:defRPr sz="6800" b="1" i="1" baseline="0">
                <a:solidFill>
                  <a:schemeClr val="bg1"/>
                </a:solidFill>
                <a:latin typeface="Poppins SemiBold" pitchFamily="2" charset="77"/>
                <a:cs typeface="Poppins SemiBold" pitchFamily="2" charset="77"/>
              </a:defRPr>
            </a:lvl1pPr>
          </a:lstStyle>
          <a:p>
            <a:r>
              <a:rPr lang="en-US"/>
              <a:t>Click to edit Master title style</a:t>
            </a:r>
          </a:p>
        </p:txBody>
      </p:sp>
      <p:sp>
        <p:nvSpPr>
          <p:cNvPr id="3" name="Citation"/>
          <p:cNvSpPr>
            <a:spLocks noGrp="1"/>
          </p:cNvSpPr>
          <p:nvPr>
            <p:ph type="body" idx="1"/>
          </p:nvPr>
        </p:nvSpPr>
        <p:spPr>
          <a:xfrm>
            <a:off x="1439999" y="5408909"/>
            <a:ext cx="10030511" cy="680742"/>
          </a:xfrm>
        </p:spPr>
        <p:txBody>
          <a:bodyPr lIns="0" tIns="0" rIns="0" bIns="0">
            <a:normAutofit/>
          </a:bodyPr>
          <a:lstStyle>
            <a:lvl1pPr marL="0" indent="0" algn="r">
              <a:buClr>
                <a:schemeClr val="accent4"/>
              </a:buClr>
              <a:buSzPct val="130000"/>
              <a:buFontTx/>
              <a:buNone/>
              <a:defRPr sz="3200" b="0" i="0" baseline="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15027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Quote - orange">
    <p:bg>
      <p:bgPr>
        <a:solidFill>
          <a:srgbClr val="F56F00"/>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AF6F8423-E280-5E4C-BAC0-7BC8875A582B}"/>
              </a:ext>
            </a:extLst>
          </p:cNvPr>
          <p:cNvPicPr>
            <a:picLocks noChangeAspect="1"/>
          </p:cNvPicPr>
          <p:nvPr/>
        </p:nvPicPr>
        <p:blipFill>
          <a:blip r:embed="rId2"/>
          <a:stretch>
            <a:fillRect/>
          </a:stretch>
        </p:blipFill>
        <p:spPr>
          <a:xfrm>
            <a:off x="420688" y="766763"/>
            <a:ext cx="858837" cy="647700"/>
          </a:xfrm>
          <a:prstGeom prst="rect">
            <a:avLst/>
          </a:prstGeom>
        </p:spPr>
      </p:pic>
      <p:pic>
        <p:nvPicPr>
          <p:cNvPr id="5" name="Quotes">
            <a:extLst>
              <a:ext uri="{FF2B5EF4-FFF2-40B4-BE49-F238E27FC236}">
                <a16:creationId xmlns:a16="http://schemas.microsoft.com/office/drawing/2014/main" id="{BAA9C6EB-60CC-EA42-8C34-F4E6064B3085}"/>
              </a:ext>
            </a:extLst>
          </p:cNvPr>
          <p:cNvPicPr>
            <a:picLocks noChangeAspect="1"/>
          </p:cNvPicPr>
          <p:nvPr/>
        </p:nvPicPr>
        <p:blipFill>
          <a:blip r:embed="rId3"/>
          <a:stretch>
            <a:fillRect/>
          </a:stretch>
        </p:blipFill>
        <p:spPr>
          <a:xfrm>
            <a:off x="10612438" y="4481513"/>
            <a:ext cx="858837" cy="649287"/>
          </a:xfrm>
          <a:prstGeom prst="rect">
            <a:avLst/>
          </a:prstGeom>
        </p:spPr>
      </p:pic>
      <p:sp>
        <p:nvSpPr>
          <p:cNvPr id="2" name="Quotation"/>
          <p:cNvSpPr>
            <a:spLocks noGrp="1"/>
          </p:cNvSpPr>
          <p:nvPr>
            <p:ph type="title"/>
          </p:nvPr>
        </p:nvSpPr>
        <p:spPr>
          <a:xfrm>
            <a:off x="1440000" y="768349"/>
            <a:ext cx="9003412" cy="4361590"/>
          </a:xfrm>
        </p:spPr>
        <p:txBody>
          <a:bodyPr lIns="0" tIns="0" rIns="0" bIns="0" anchor="b">
            <a:normAutofit/>
          </a:bodyPr>
          <a:lstStyle>
            <a:lvl1pPr>
              <a:defRPr sz="6800" b="1" i="1" baseline="0">
                <a:solidFill>
                  <a:schemeClr val="bg1"/>
                </a:solidFill>
                <a:latin typeface="Poppins SemiBold" pitchFamily="2" charset="77"/>
                <a:cs typeface="Poppins SemiBold" pitchFamily="2" charset="77"/>
              </a:defRPr>
            </a:lvl1pPr>
          </a:lstStyle>
          <a:p>
            <a:r>
              <a:rPr lang="en-US"/>
              <a:t>Click to edit Master title style</a:t>
            </a:r>
          </a:p>
        </p:txBody>
      </p:sp>
      <p:sp>
        <p:nvSpPr>
          <p:cNvPr id="3" name="Citation"/>
          <p:cNvSpPr>
            <a:spLocks noGrp="1"/>
          </p:cNvSpPr>
          <p:nvPr>
            <p:ph type="body" idx="1"/>
          </p:nvPr>
        </p:nvSpPr>
        <p:spPr>
          <a:xfrm>
            <a:off x="1439999" y="5408909"/>
            <a:ext cx="10030511" cy="680742"/>
          </a:xfrm>
        </p:spPr>
        <p:txBody>
          <a:bodyPr lIns="0" tIns="0" rIns="0" bIns="0">
            <a:normAutofit/>
          </a:bodyPr>
          <a:lstStyle>
            <a:lvl1pPr marL="0" indent="0" algn="r">
              <a:buClr>
                <a:schemeClr val="accent4"/>
              </a:buClr>
              <a:buSzPct val="130000"/>
              <a:buFontTx/>
              <a:buNone/>
              <a:defRPr sz="3200" b="0" i="0" baseline="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5792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Quote - pink">
    <p:bg>
      <p:bgPr>
        <a:solidFill>
          <a:srgbClr val="E101A0"/>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60CA76A1-E807-F549-B3C5-E9F7FF0B01DB}"/>
              </a:ext>
            </a:extLst>
          </p:cNvPr>
          <p:cNvPicPr>
            <a:picLocks noChangeAspect="1"/>
          </p:cNvPicPr>
          <p:nvPr/>
        </p:nvPicPr>
        <p:blipFill>
          <a:blip r:embed="rId2"/>
          <a:stretch>
            <a:fillRect/>
          </a:stretch>
        </p:blipFill>
        <p:spPr>
          <a:xfrm>
            <a:off x="420688" y="766763"/>
            <a:ext cx="858837" cy="647700"/>
          </a:xfrm>
          <a:prstGeom prst="rect">
            <a:avLst/>
          </a:prstGeom>
        </p:spPr>
      </p:pic>
      <p:pic>
        <p:nvPicPr>
          <p:cNvPr id="5" name="Quotes">
            <a:extLst>
              <a:ext uri="{FF2B5EF4-FFF2-40B4-BE49-F238E27FC236}">
                <a16:creationId xmlns:a16="http://schemas.microsoft.com/office/drawing/2014/main" id="{F8A4D5DB-0B87-9B4D-8404-5EC024BC779A}"/>
              </a:ext>
            </a:extLst>
          </p:cNvPr>
          <p:cNvPicPr>
            <a:picLocks noChangeAspect="1"/>
          </p:cNvPicPr>
          <p:nvPr/>
        </p:nvPicPr>
        <p:blipFill>
          <a:blip r:embed="rId3"/>
          <a:stretch>
            <a:fillRect/>
          </a:stretch>
        </p:blipFill>
        <p:spPr>
          <a:xfrm>
            <a:off x="10612438" y="4481513"/>
            <a:ext cx="858837" cy="649287"/>
          </a:xfrm>
          <a:prstGeom prst="rect">
            <a:avLst/>
          </a:prstGeom>
        </p:spPr>
      </p:pic>
      <p:sp>
        <p:nvSpPr>
          <p:cNvPr id="2" name="Quotation"/>
          <p:cNvSpPr>
            <a:spLocks noGrp="1"/>
          </p:cNvSpPr>
          <p:nvPr>
            <p:ph type="title"/>
          </p:nvPr>
        </p:nvSpPr>
        <p:spPr>
          <a:xfrm>
            <a:off x="1440000" y="768349"/>
            <a:ext cx="9003412" cy="4361590"/>
          </a:xfrm>
        </p:spPr>
        <p:txBody>
          <a:bodyPr lIns="0" tIns="0" rIns="0" bIns="0" anchor="b">
            <a:normAutofit/>
          </a:bodyPr>
          <a:lstStyle>
            <a:lvl1pPr>
              <a:defRPr sz="6800" b="1" i="1" baseline="0">
                <a:solidFill>
                  <a:schemeClr val="bg1"/>
                </a:solidFill>
                <a:latin typeface="Poppins SemiBold" pitchFamily="2" charset="77"/>
                <a:cs typeface="Poppins SemiBold" pitchFamily="2" charset="77"/>
              </a:defRPr>
            </a:lvl1pPr>
          </a:lstStyle>
          <a:p>
            <a:r>
              <a:rPr lang="en-US"/>
              <a:t>Click to edit Master title style</a:t>
            </a:r>
          </a:p>
        </p:txBody>
      </p:sp>
      <p:sp>
        <p:nvSpPr>
          <p:cNvPr id="3" name="Citation"/>
          <p:cNvSpPr>
            <a:spLocks noGrp="1"/>
          </p:cNvSpPr>
          <p:nvPr>
            <p:ph type="body" idx="1"/>
          </p:nvPr>
        </p:nvSpPr>
        <p:spPr>
          <a:xfrm>
            <a:off x="1439999" y="5408909"/>
            <a:ext cx="10030511" cy="680742"/>
          </a:xfrm>
        </p:spPr>
        <p:txBody>
          <a:bodyPr lIns="0" tIns="0" rIns="0" bIns="0">
            <a:normAutofit/>
          </a:bodyPr>
          <a:lstStyle>
            <a:lvl1pPr marL="0" indent="0" algn="r">
              <a:buClr>
                <a:schemeClr val="accent4"/>
              </a:buClr>
              <a:buSzPct val="130000"/>
              <a:buFontTx/>
              <a:buNone/>
              <a:defRPr sz="3200" b="0" i="0" baseline="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2699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Definition - light">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14B75FB2-07AE-574D-A133-1C3209C1C1A8}"/>
              </a:ext>
            </a:extLst>
          </p:cNvPr>
          <p:cNvPicPr>
            <a:picLocks noChangeAspect="1"/>
          </p:cNvPicPr>
          <p:nvPr/>
        </p:nvPicPr>
        <p:blipFill>
          <a:blip r:embed="rId2"/>
          <a:stretch>
            <a:fillRect/>
          </a:stretch>
        </p:blipFill>
        <p:spPr>
          <a:xfrm>
            <a:off x="1417638" y="3467100"/>
            <a:ext cx="1600200" cy="304800"/>
          </a:xfrm>
          <a:prstGeom prst="rect">
            <a:avLst/>
          </a:prstGeom>
        </p:spPr>
      </p:pic>
      <p:sp>
        <p:nvSpPr>
          <p:cNvPr id="2" name="Title 1"/>
          <p:cNvSpPr>
            <a:spLocks noGrp="1"/>
          </p:cNvSpPr>
          <p:nvPr>
            <p:ph type="title"/>
          </p:nvPr>
        </p:nvSpPr>
        <p:spPr>
          <a:xfrm>
            <a:off x="1439999" y="768350"/>
            <a:ext cx="9811769" cy="2698139"/>
          </a:xfrm>
        </p:spPr>
        <p:txBody>
          <a:bodyPr lIns="0" tIns="0" rIns="0" bIns="0" anchor="b">
            <a:normAutofit/>
          </a:bodyPr>
          <a:lstStyle>
            <a:lvl1pPr>
              <a:defRPr sz="8800" b="1" i="1" baseline="0">
                <a:solidFill>
                  <a:schemeClr val="accent1"/>
                </a:solidFill>
                <a:latin typeface="Poppins SemiBold" pitchFamily="2" charset="77"/>
                <a:cs typeface="Poppins SemiBold" pitchFamily="2" charset="77"/>
              </a:defRPr>
            </a:lvl1pPr>
          </a:lstStyle>
          <a:p>
            <a:r>
              <a:rPr lang="en-US"/>
              <a:t>Click to edit Master title style</a:t>
            </a:r>
          </a:p>
        </p:txBody>
      </p:sp>
      <p:sp>
        <p:nvSpPr>
          <p:cNvPr id="3" name="Text Placeholder 2"/>
          <p:cNvSpPr>
            <a:spLocks noGrp="1"/>
          </p:cNvSpPr>
          <p:nvPr>
            <p:ph type="body" idx="1"/>
          </p:nvPr>
        </p:nvSpPr>
        <p:spPr>
          <a:xfrm>
            <a:off x="1440000" y="4118385"/>
            <a:ext cx="8280000" cy="1971266"/>
          </a:xfrm>
        </p:spPr>
        <p:txBody>
          <a:bodyPr lIns="0" tIns="0" rIns="0" bIns="0"/>
          <a:lstStyle>
            <a:lvl1pPr marL="342900" indent="-342900">
              <a:buClr>
                <a:schemeClr val="accent4"/>
              </a:buClr>
              <a:buSzPct val="130000"/>
              <a:buFontTx/>
              <a:buBlip>
                <a:blip r:embed="rId3"/>
              </a:buBlip>
              <a:defRPr sz="2400" b="0" i="0">
                <a:solidFill>
                  <a:schemeClr val="tx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4307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Definition - dark purple">
    <p:bg>
      <p:bgPr>
        <a:solidFill>
          <a:schemeClr val="tx1"/>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A4260E7E-24D1-E64D-85F6-77F87AF94EFF}"/>
              </a:ext>
            </a:extLst>
          </p:cNvPr>
          <p:cNvPicPr>
            <a:picLocks noChangeAspect="1"/>
          </p:cNvPicPr>
          <p:nvPr/>
        </p:nvPicPr>
        <p:blipFill>
          <a:blip r:embed="rId2"/>
          <a:stretch>
            <a:fillRect/>
          </a:stretch>
        </p:blipFill>
        <p:spPr>
          <a:xfrm>
            <a:off x="1417638" y="3467100"/>
            <a:ext cx="1600200" cy="304800"/>
          </a:xfrm>
          <a:prstGeom prst="rect">
            <a:avLst/>
          </a:prstGeom>
        </p:spPr>
      </p:pic>
      <p:sp>
        <p:nvSpPr>
          <p:cNvPr id="2" name="Title 1"/>
          <p:cNvSpPr>
            <a:spLocks noGrp="1"/>
          </p:cNvSpPr>
          <p:nvPr>
            <p:ph type="title"/>
          </p:nvPr>
        </p:nvSpPr>
        <p:spPr>
          <a:xfrm>
            <a:off x="1439999" y="768350"/>
            <a:ext cx="9811769" cy="2698139"/>
          </a:xfrm>
        </p:spPr>
        <p:txBody>
          <a:bodyPr lIns="0" tIns="0" rIns="0" bIns="0" anchor="b">
            <a:normAutofit/>
          </a:bodyPr>
          <a:lstStyle>
            <a:lvl1pPr>
              <a:defRPr sz="8800" b="1" i="1" baseline="0">
                <a:solidFill>
                  <a:schemeClr val="accent4"/>
                </a:solidFill>
                <a:latin typeface="Poppins SemiBold" pitchFamily="2" charset="77"/>
                <a:cs typeface="Poppins SemiBold" pitchFamily="2" charset="77"/>
              </a:defRPr>
            </a:lvl1pPr>
          </a:lstStyle>
          <a:p>
            <a:r>
              <a:rPr lang="en-US"/>
              <a:t>Click to edit Master title style</a:t>
            </a:r>
          </a:p>
        </p:txBody>
      </p:sp>
      <p:sp>
        <p:nvSpPr>
          <p:cNvPr id="3" name="Text Placeholder 2"/>
          <p:cNvSpPr>
            <a:spLocks noGrp="1"/>
          </p:cNvSpPr>
          <p:nvPr>
            <p:ph type="body" idx="1"/>
          </p:nvPr>
        </p:nvSpPr>
        <p:spPr>
          <a:xfrm>
            <a:off x="1440000" y="4118385"/>
            <a:ext cx="8280000" cy="1971266"/>
          </a:xfrm>
        </p:spPr>
        <p:txBody>
          <a:bodyPr lIns="0" tIns="0" rIns="0" bIns="0"/>
          <a:lstStyle>
            <a:lvl1pPr marL="342900" indent="-342900">
              <a:buClr>
                <a:schemeClr val="accent4"/>
              </a:buClr>
              <a:buSzPct val="130000"/>
              <a:buFontTx/>
              <a:buBlip>
                <a:blip r:embed="rId3"/>
              </a:buBlip>
              <a:defRPr sz="2400" b="0" i="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2991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Definition - light purple">
    <p:bg>
      <p:bgPr>
        <a:solidFill>
          <a:schemeClr val="accent1"/>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334D2C8E-D325-674D-AE53-2E8DCBA9AF26}"/>
              </a:ext>
            </a:extLst>
          </p:cNvPr>
          <p:cNvPicPr>
            <a:picLocks noChangeAspect="1"/>
          </p:cNvPicPr>
          <p:nvPr/>
        </p:nvPicPr>
        <p:blipFill>
          <a:blip r:embed="rId2"/>
          <a:stretch>
            <a:fillRect/>
          </a:stretch>
        </p:blipFill>
        <p:spPr>
          <a:xfrm>
            <a:off x="1417638" y="3467100"/>
            <a:ext cx="1600200" cy="304800"/>
          </a:xfrm>
          <a:prstGeom prst="rect">
            <a:avLst/>
          </a:prstGeom>
        </p:spPr>
      </p:pic>
      <p:sp>
        <p:nvSpPr>
          <p:cNvPr id="2" name="Title 1"/>
          <p:cNvSpPr>
            <a:spLocks noGrp="1"/>
          </p:cNvSpPr>
          <p:nvPr>
            <p:ph type="title"/>
          </p:nvPr>
        </p:nvSpPr>
        <p:spPr>
          <a:xfrm>
            <a:off x="1439999" y="768350"/>
            <a:ext cx="9811769" cy="2698139"/>
          </a:xfrm>
        </p:spPr>
        <p:txBody>
          <a:bodyPr lIns="0" tIns="0" rIns="0" bIns="0" anchor="b">
            <a:normAutofit/>
          </a:bodyPr>
          <a:lstStyle>
            <a:lvl1pPr>
              <a:defRPr sz="8800" b="1" i="1" baseline="0">
                <a:solidFill>
                  <a:schemeClr val="accent4"/>
                </a:solidFill>
                <a:latin typeface="Poppins SemiBold" pitchFamily="2" charset="77"/>
                <a:cs typeface="Poppins SemiBold" pitchFamily="2" charset="77"/>
              </a:defRPr>
            </a:lvl1pPr>
          </a:lstStyle>
          <a:p>
            <a:r>
              <a:rPr lang="en-US"/>
              <a:t>Click to edit Master title style</a:t>
            </a:r>
          </a:p>
        </p:txBody>
      </p:sp>
      <p:sp>
        <p:nvSpPr>
          <p:cNvPr id="3" name="Text Placeholder 2"/>
          <p:cNvSpPr>
            <a:spLocks noGrp="1"/>
          </p:cNvSpPr>
          <p:nvPr>
            <p:ph type="body" idx="1"/>
          </p:nvPr>
        </p:nvSpPr>
        <p:spPr>
          <a:xfrm>
            <a:off x="1440000" y="4118385"/>
            <a:ext cx="8280000" cy="1971266"/>
          </a:xfrm>
        </p:spPr>
        <p:txBody>
          <a:bodyPr lIns="0" tIns="0" rIns="0" bIns="0"/>
          <a:lstStyle>
            <a:lvl1pPr marL="342900" indent="-342900">
              <a:buClr>
                <a:schemeClr val="accent4"/>
              </a:buClr>
              <a:buSzPct val="130000"/>
              <a:buFontTx/>
              <a:buBlip>
                <a:blip r:embed="rId3"/>
              </a:buBlip>
              <a:defRPr sz="2400" b="0" i="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9081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Definition - orange">
    <p:bg>
      <p:bgPr>
        <a:solidFill>
          <a:srgbClr val="F46F01"/>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1836E89F-5F28-7746-9ABC-7646E8BEC69F}"/>
              </a:ext>
            </a:extLst>
          </p:cNvPr>
          <p:cNvPicPr>
            <a:picLocks noChangeAspect="1"/>
          </p:cNvPicPr>
          <p:nvPr/>
        </p:nvPicPr>
        <p:blipFill>
          <a:blip r:embed="rId2"/>
          <a:stretch>
            <a:fillRect/>
          </a:stretch>
        </p:blipFill>
        <p:spPr>
          <a:xfrm>
            <a:off x="1417638" y="3467100"/>
            <a:ext cx="1600200" cy="304800"/>
          </a:xfrm>
          <a:prstGeom prst="rect">
            <a:avLst/>
          </a:prstGeom>
        </p:spPr>
      </p:pic>
      <p:sp>
        <p:nvSpPr>
          <p:cNvPr id="2" name="Title 1"/>
          <p:cNvSpPr>
            <a:spLocks noGrp="1"/>
          </p:cNvSpPr>
          <p:nvPr>
            <p:ph type="title"/>
          </p:nvPr>
        </p:nvSpPr>
        <p:spPr>
          <a:xfrm>
            <a:off x="1439999" y="768350"/>
            <a:ext cx="9811769" cy="2698139"/>
          </a:xfrm>
        </p:spPr>
        <p:txBody>
          <a:bodyPr lIns="0" tIns="0" rIns="0" bIns="0" anchor="b">
            <a:normAutofit/>
          </a:bodyPr>
          <a:lstStyle>
            <a:lvl1pPr>
              <a:defRPr sz="8800" b="1" i="1" baseline="0">
                <a:solidFill>
                  <a:schemeClr val="tx1"/>
                </a:solidFill>
                <a:latin typeface="Poppins SemiBold" pitchFamily="2" charset="77"/>
                <a:cs typeface="Poppins SemiBold" pitchFamily="2" charset="77"/>
              </a:defRPr>
            </a:lvl1pPr>
          </a:lstStyle>
          <a:p>
            <a:r>
              <a:rPr lang="en-US"/>
              <a:t>Click to edit Master title style</a:t>
            </a:r>
          </a:p>
        </p:txBody>
      </p:sp>
      <p:sp>
        <p:nvSpPr>
          <p:cNvPr id="3" name="Text Placeholder 2"/>
          <p:cNvSpPr>
            <a:spLocks noGrp="1"/>
          </p:cNvSpPr>
          <p:nvPr>
            <p:ph type="body" idx="1"/>
          </p:nvPr>
        </p:nvSpPr>
        <p:spPr>
          <a:xfrm>
            <a:off x="1440000" y="4118385"/>
            <a:ext cx="8280000" cy="1971266"/>
          </a:xfrm>
        </p:spPr>
        <p:txBody>
          <a:bodyPr lIns="0" tIns="0" rIns="0" bIns="0"/>
          <a:lstStyle>
            <a:lvl1pPr marL="342900" indent="-342900">
              <a:buClr>
                <a:schemeClr val="accent4"/>
              </a:buClr>
              <a:buSzPct val="130000"/>
              <a:buFontTx/>
              <a:buBlip>
                <a:blip r:embed="rId3"/>
              </a:buBlip>
              <a:defRPr sz="2400" b="0" i="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980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odule - orange">
    <p:bg>
      <p:bgPr>
        <a:solidFill>
          <a:srgbClr val="F46F01"/>
        </a:solidFill>
        <a:effectLst/>
      </p:bgPr>
    </p:bg>
    <p:spTree>
      <p:nvGrpSpPr>
        <p:cNvPr id="1" name=""/>
        <p:cNvGrpSpPr/>
        <p:nvPr/>
      </p:nvGrpSpPr>
      <p:grpSpPr>
        <a:xfrm>
          <a:off x="0" y="0"/>
          <a:ext cx="0" cy="0"/>
          <a:chOff x="0" y="0"/>
          <a:chExt cx="0" cy="0"/>
        </a:xfrm>
      </p:grpSpPr>
      <p:pic>
        <p:nvPicPr>
          <p:cNvPr id="4" name="Transparent background logo">
            <a:extLst>
              <a:ext uri="{FF2B5EF4-FFF2-40B4-BE49-F238E27FC236}">
                <a16:creationId xmlns:a16="http://schemas.microsoft.com/office/drawing/2014/main" id="{7C501414-2E44-9F4C-983F-6BDED417E0FA}"/>
              </a:ext>
            </a:extLst>
          </p:cNvPr>
          <p:cNvPicPr>
            <a:picLocks noChangeAspect="1"/>
          </p:cNvPicPr>
          <p:nvPr/>
        </p:nvPicPr>
        <p:blipFill rotWithShape="1">
          <a:blip r:embed="rId2"/>
          <a:srcRect t="20789" b="13113"/>
          <a:stretch/>
        </p:blipFill>
        <p:spPr>
          <a:xfrm>
            <a:off x="639763" y="0"/>
            <a:ext cx="10347325" cy="6840538"/>
          </a:xfrm>
          <a:prstGeom prst="rect">
            <a:avLst/>
          </a:prstGeom>
        </p:spPr>
      </p:pic>
      <p:pic>
        <p:nvPicPr>
          <p:cNvPr id="5" name="Graphic 4">
            <a:extLst>
              <a:ext uri="{FF2B5EF4-FFF2-40B4-BE49-F238E27FC236}">
                <a16:creationId xmlns:a16="http://schemas.microsoft.com/office/drawing/2014/main" id="{B9822A51-02B4-9248-8934-AE1D722AFE37}"/>
              </a:ext>
            </a:extLst>
          </p:cNvPr>
          <p:cNvPicPr>
            <a:picLocks noChangeAspect="1"/>
          </p:cNvPicPr>
          <p:nvPr/>
        </p:nvPicPr>
        <p:blipFill>
          <a:blip r:embed="rId3"/>
          <a:stretch>
            <a:fillRect/>
          </a:stretch>
        </p:blipFill>
        <p:spPr>
          <a:xfrm>
            <a:off x="604838" y="133350"/>
            <a:ext cx="2540000" cy="1069975"/>
          </a:xfrm>
          <a:prstGeom prst="rect">
            <a:avLst/>
          </a:prstGeom>
        </p:spPr>
      </p:pic>
      <p:sp>
        <p:nvSpPr>
          <p:cNvPr id="2" name="Title 1"/>
          <p:cNvSpPr>
            <a:spLocks noGrp="1"/>
          </p:cNvSpPr>
          <p:nvPr>
            <p:ph type="ctrTitle"/>
          </p:nvPr>
        </p:nvSpPr>
        <p:spPr>
          <a:xfrm>
            <a:off x="1666874" y="1542197"/>
            <a:ext cx="7417125" cy="2522893"/>
          </a:xfrm>
        </p:spPr>
        <p:txBody>
          <a:bodyPr lIns="0" tIns="0" rIns="0" bIns="0" anchor="b">
            <a:noAutofit/>
          </a:bodyPr>
          <a:lstStyle>
            <a:lvl1pPr algn="l">
              <a:defRPr sz="4800" b="1" i="0" baseline="0">
                <a:solidFill>
                  <a:schemeClr val="bg1"/>
                </a:solidFill>
                <a:latin typeface="Poppins"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1666874" y="4157166"/>
            <a:ext cx="7417126" cy="1655762"/>
          </a:xfrm>
        </p:spPr>
        <p:txBody>
          <a:bodyPr lIns="0" tIns="0" rIns="0" bIns="0">
            <a:noAutofit/>
          </a:bodyPr>
          <a:lstStyle>
            <a:lvl1pPr marL="0" indent="0" algn="l">
              <a:buNone/>
              <a:defRPr sz="2400" b="1"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56473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Definition - red">
    <p:bg>
      <p:bgPr>
        <a:solidFill>
          <a:schemeClr val="accent2"/>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C98D0C57-024D-814E-8B3C-428CB645A196}"/>
              </a:ext>
            </a:extLst>
          </p:cNvPr>
          <p:cNvPicPr>
            <a:picLocks noChangeAspect="1"/>
          </p:cNvPicPr>
          <p:nvPr/>
        </p:nvPicPr>
        <p:blipFill>
          <a:blip r:embed="rId2"/>
          <a:stretch>
            <a:fillRect/>
          </a:stretch>
        </p:blipFill>
        <p:spPr>
          <a:xfrm>
            <a:off x="1417638" y="3471863"/>
            <a:ext cx="1600200" cy="304800"/>
          </a:xfrm>
          <a:prstGeom prst="rect">
            <a:avLst/>
          </a:prstGeom>
        </p:spPr>
      </p:pic>
      <p:sp>
        <p:nvSpPr>
          <p:cNvPr id="2" name="Title 1"/>
          <p:cNvSpPr>
            <a:spLocks noGrp="1"/>
          </p:cNvSpPr>
          <p:nvPr>
            <p:ph type="title"/>
          </p:nvPr>
        </p:nvSpPr>
        <p:spPr>
          <a:xfrm>
            <a:off x="1439999" y="768350"/>
            <a:ext cx="9811769" cy="2698139"/>
          </a:xfrm>
        </p:spPr>
        <p:txBody>
          <a:bodyPr lIns="0" tIns="0" rIns="0" bIns="0" anchor="b">
            <a:normAutofit/>
          </a:bodyPr>
          <a:lstStyle>
            <a:lvl1pPr>
              <a:defRPr sz="8800" b="1" i="1" baseline="0">
                <a:solidFill>
                  <a:schemeClr val="tx1"/>
                </a:solidFill>
                <a:latin typeface="Poppins SemiBold" pitchFamily="2" charset="77"/>
                <a:cs typeface="Poppins SemiBold" pitchFamily="2" charset="77"/>
              </a:defRPr>
            </a:lvl1pPr>
          </a:lstStyle>
          <a:p>
            <a:r>
              <a:rPr lang="en-US"/>
              <a:t>Click to edit Master title style</a:t>
            </a:r>
          </a:p>
        </p:txBody>
      </p:sp>
      <p:sp>
        <p:nvSpPr>
          <p:cNvPr id="3" name="Text Placeholder 2"/>
          <p:cNvSpPr>
            <a:spLocks noGrp="1"/>
          </p:cNvSpPr>
          <p:nvPr>
            <p:ph type="body" idx="1"/>
          </p:nvPr>
        </p:nvSpPr>
        <p:spPr>
          <a:xfrm>
            <a:off x="1440000" y="4118385"/>
            <a:ext cx="8280000" cy="1971266"/>
          </a:xfrm>
        </p:spPr>
        <p:txBody>
          <a:bodyPr lIns="0" tIns="0" rIns="0" bIns="0"/>
          <a:lstStyle>
            <a:lvl1pPr marL="342900" indent="-342900">
              <a:buClr>
                <a:schemeClr val="accent4"/>
              </a:buClr>
              <a:buSzPct val="130000"/>
              <a:buFontTx/>
              <a:buBlip>
                <a:blip r:embed="rId3"/>
              </a:buBlip>
              <a:defRPr sz="2400" b="0" i="0" baseline="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7933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Definition - pink">
    <p:bg>
      <p:bgPr>
        <a:solidFill>
          <a:srgbClr val="E101A0"/>
        </a:solidFill>
        <a:effectLst/>
      </p:bgPr>
    </p:bg>
    <p:spTree>
      <p:nvGrpSpPr>
        <p:cNvPr id="1" name=""/>
        <p:cNvGrpSpPr/>
        <p:nvPr/>
      </p:nvGrpSpPr>
      <p:grpSpPr>
        <a:xfrm>
          <a:off x="0" y="0"/>
          <a:ext cx="0" cy="0"/>
          <a:chOff x="0" y="0"/>
          <a:chExt cx="0" cy="0"/>
        </a:xfrm>
      </p:grpSpPr>
      <p:pic>
        <p:nvPicPr>
          <p:cNvPr id="4" name="Quotes">
            <a:extLst>
              <a:ext uri="{FF2B5EF4-FFF2-40B4-BE49-F238E27FC236}">
                <a16:creationId xmlns:a16="http://schemas.microsoft.com/office/drawing/2014/main" id="{6E5F71F4-E47D-0546-8FF9-9E47C19C9AB4}"/>
              </a:ext>
            </a:extLst>
          </p:cNvPr>
          <p:cNvPicPr>
            <a:picLocks noChangeAspect="1"/>
          </p:cNvPicPr>
          <p:nvPr/>
        </p:nvPicPr>
        <p:blipFill>
          <a:blip r:embed="rId2"/>
          <a:stretch>
            <a:fillRect/>
          </a:stretch>
        </p:blipFill>
        <p:spPr>
          <a:xfrm>
            <a:off x="1417638" y="3471863"/>
            <a:ext cx="1600200" cy="304800"/>
          </a:xfrm>
          <a:prstGeom prst="rect">
            <a:avLst/>
          </a:prstGeom>
        </p:spPr>
      </p:pic>
      <p:sp>
        <p:nvSpPr>
          <p:cNvPr id="2" name="Title 1"/>
          <p:cNvSpPr>
            <a:spLocks noGrp="1"/>
          </p:cNvSpPr>
          <p:nvPr>
            <p:ph type="title"/>
          </p:nvPr>
        </p:nvSpPr>
        <p:spPr>
          <a:xfrm>
            <a:off x="1439999" y="768350"/>
            <a:ext cx="9811769" cy="2698139"/>
          </a:xfrm>
        </p:spPr>
        <p:txBody>
          <a:bodyPr lIns="0" tIns="0" rIns="0" bIns="0" anchor="b">
            <a:normAutofit/>
          </a:bodyPr>
          <a:lstStyle>
            <a:lvl1pPr>
              <a:defRPr sz="8800" b="1" i="1" baseline="0">
                <a:solidFill>
                  <a:schemeClr val="bg1"/>
                </a:solidFill>
                <a:latin typeface="Poppins SemiBold" pitchFamily="2" charset="77"/>
                <a:cs typeface="Poppins SemiBold" pitchFamily="2" charset="77"/>
              </a:defRPr>
            </a:lvl1pPr>
          </a:lstStyle>
          <a:p>
            <a:r>
              <a:rPr lang="en-US"/>
              <a:t>Click to edit Master title style</a:t>
            </a:r>
          </a:p>
        </p:txBody>
      </p:sp>
      <p:sp>
        <p:nvSpPr>
          <p:cNvPr id="3" name="Text Placeholder 2"/>
          <p:cNvSpPr>
            <a:spLocks noGrp="1"/>
          </p:cNvSpPr>
          <p:nvPr>
            <p:ph type="body" idx="1"/>
          </p:nvPr>
        </p:nvSpPr>
        <p:spPr>
          <a:xfrm>
            <a:off x="1440000" y="4118385"/>
            <a:ext cx="8280000" cy="1971266"/>
          </a:xfrm>
        </p:spPr>
        <p:txBody>
          <a:bodyPr lIns="0" tIns="0" rIns="0" bIns="0"/>
          <a:lstStyle>
            <a:lvl1pPr marL="342900" indent="-342900">
              <a:buClr>
                <a:schemeClr val="accent4"/>
              </a:buClr>
              <a:buSzPct val="130000"/>
              <a:buFontTx/>
              <a:buBlip>
                <a:blip r:embed="rId3"/>
              </a:buBlip>
              <a:defRPr sz="2400" b="0" i="0" baseline="0">
                <a:solidFill>
                  <a:schemeClr val="bg1"/>
                </a:solidFill>
                <a:latin typeface="Poppins Medium" pitchFamily="2" charset="77"/>
                <a:cs typeface="Poppins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5126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440000" y="681037"/>
            <a:ext cx="7020000" cy="1008126"/>
          </a:xfrm>
        </p:spPr>
        <p:txBody>
          <a:bodyPr lIns="0" tIns="0" rIns="0" bIns="0" anchor="t">
            <a:noAutofit/>
          </a:bodyPr>
          <a:lstStyle>
            <a:lvl1pPr>
              <a:defRPr sz="4000" b="1" i="0" baseline="0">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114621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odule - pink">
    <p:bg>
      <p:bgPr>
        <a:solidFill>
          <a:srgbClr val="E101A0"/>
        </a:solidFill>
        <a:effectLst/>
      </p:bgPr>
    </p:bg>
    <p:spTree>
      <p:nvGrpSpPr>
        <p:cNvPr id="1" name=""/>
        <p:cNvGrpSpPr/>
        <p:nvPr/>
      </p:nvGrpSpPr>
      <p:grpSpPr>
        <a:xfrm>
          <a:off x="0" y="0"/>
          <a:ext cx="0" cy="0"/>
          <a:chOff x="0" y="0"/>
          <a:chExt cx="0" cy="0"/>
        </a:xfrm>
      </p:grpSpPr>
      <p:pic>
        <p:nvPicPr>
          <p:cNvPr id="4" name="Transparent background logo">
            <a:extLst>
              <a:ext uri="{FF2B5EF4-FFF2-40B4-BE49-F238E27FC236}">
                <a16:creationId xmlns:a16="http://schemas.microsoft.com/office/drawing/2014/main" id="{C5AB4955-010A-7246-A15A-0667EA0F5522}"/>
              </a:ext>
            </a:extLst>
          </p:cNvPr>
          <p:cNvPicPr>
            <a:picLocks noChangeAspect="1"/>
          </p:cNvPicPr>
          <p:nvPr/>
        </p:nvPicPr>
        <p:blipFill rotWithShape="1">
          <a:blip r:embed="rId2"/>
          <a:srcRect t="20789" b="13113"/>
          <a:stretch/>
        </p:blipFill>
        <p:spPr>
          <a:xfrm>
            <a:off x="639763" y="0"/>
            <a:ext cx="10347325" cy="6840538"/>
          </a:xfrm>
          <a:prstGeom prst="rect">
            <a:avLst/>
          </a:prstGeom>
        </p:spPr>
      </p:pic>
      <p:pic>
        <p:nvPicPr>
          <p:cNvPr id="5" name="Graphic 4">
            <a:extLst>
              <a:ext uri="{FF2B5EF4-FFF2-40B4-BE49-F238E27FC236}">
                <a16:creationId xmlns:a16="http://schemas.microsoft.com/office/drawing/2014/main" id="{8EF37FE2-9A3D-3B41-A80B-6E52302F3DEF}"/>
              </a:ext>
            </a:extLst>
          </p:cNvPr>
          <p:cNvPicPr>
            <a:picLocks noChangeAspect="1"/>
          </p:cNvPicPr>
          <p:nvPr/>
        </p:nvPicPr>
        <p:blipFill>
          <a:blip r:embed="rId3"/>
          <a:stretch>
            <a:fillRect/>
          </a:stretch>
        </p:blipFill>
        <p:spPr>
          <a:xfrm>
            <a:off x="604838" y="133350"/>
            <a:ext cx="2540000" cy="1069975"/>
          </a:xfrm>
          <a:prstGeom prst="rect">
            <a:avLst/>
          </a:prstGeom>
        </p:spPr>
      </p:pic>
      <p:sp>
        <p:nvSpPr>
          <p:cNvPr id="2" name="Title 1"/>
          <p:cNvSpPr>
            <a:spLocks noGrp="1"/>
          </p:cNvSpPr>
          <p:nvPr>
            <p:ph type="ctrTitle"/>
          </p:nvPr>
        </p:nvSpPr>
        <p:spPr>
          <a:xfrm>
            <a:off x="1666874" y="1542197"/>
            <a:ext cx="7417125" cy="2522893"/>
          </a:xfrm>
        </p:spPr>
        <p:txBody>
          <a:bodyPr lIns="0" tIns="0" rIns="0" bIns="0" anchor="b">
            <a:noAutofit/>
          </a:bodyPr>
          <a:lstStyle>
            <a:lvl1pPr algn="l">
              <a:defRPr sz="4800" b="1" i="0" baseline="0">
                <a:solidFill>
                  <a:schemeClr val="bg1"/>
                </a:solidFill>
                <a:latin typeface="Poppins"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1666874" y="4157166"/>
            <a:ext cx="7417126" cy="1655762"/>
          </a:xfrm>
        </p:spPr>
        <p:txBody>
          <a:bodyPr lIns="0" tIns="0" rIns="0" bIns="0">
            <a:noAutofit/>
          </a:bodyPr>
          <a:lstStyle>
            <a:lvl1pPr marL="0" indent="0" algn="l">
              <a:buNone/>
              <a:defRPr sz="2400" b="1"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664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 light">
    <p:spTree>
      <p:nvGrpSpPr>
        <p:cNvPr id="1" name=""/>
        <p:cNvGrpSpPr/>
        <p:nvPr/>
      </p:nvGrpSpPr>
      <p:grpSpPr>
        <a:xfrm>
          <a:off x="0" y="0"/>
          <a:ext cx="0" cy="0"/>
          <a:chOff x="0" y="0"/>
          <a:chExt cx="0" cy="0"/>
        </a:xfrm>
      </p:grpSpPr>
      <p:pic>
        <p:nvPicPr>
          <p:cNvPr id="4" name="Accent image">
            <a:extLst>
              <a:ext uri="{FF2B5EF4-FFF2-40B4-BE49-F238E27FC236}">
                <a16:creationId xmlns:a16="http://schemas.microsoft.com/office/drawing/2014/main" id="{198EB4D3-6255-3840-98BE-C6C7F6BD05FE}"/>
              </a:ext>
            </a:extLst>
          </p:cNvPr>
          <p:cNvPicPr>
            <a:picLocks noChangeAspect="1"/>
          </p:cNvPicPr>
          <p:nvPr/>
        </p:nvPicPr>
        <p:blipFill>
          <a:blip r:embed="rId2"/>
          <a:stretch>
            <a:fillRect/>
          </a:stretch>
        </p:blipFill>
        <p:spPr>
          <a:xfrm>
            <a:off x="614363" y="0"/>
            <a:ext cx="476250" cy="1169988"/>
          </a:xfrm>
          <a:prstGeom prst="rect">
            <a:avLst/>
          </a:prstGeom>
        </p:spPr>
      </p:pic>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1440000" y="2192215"/>
            <a:ext cx="7014300" cy="3988800"/>
          </a:xfrm>
        </p:spPr>
        <p:txBody>
          <a:bodyPr lIns="0" tIns="0" rIns="0" bIns="0">
            <a:noAutofit/>
          </a:bodyPr>
          <a:lstStyle>
            <a:lvl1pPr marL="311150" indent="-311150">
              <a:lnSpc>
                <a:spcPct val="110000"/>
              </a:lnSpc>
              <a:buClr>
                <a:schemeClr val="accent1"/>
              </a:buClr>
              <a:buSzPct val="120000"/>
              <a:buFontTx/>
              <a:buBlip>
                <a:blip r:embed="rId3"/>
              </a:buBlip>
              <a:tabLst/>
              <a:defRPr b="0" i="0"/>
            </a:lvl1pPr>
            <a:lvl2pPr marL="685800" indent="-228600">
              <a:lnSpc>
                <a:spcPct val="110000"/>
              </a:lnSpc>
              <a:buClr>
                <a:schemeClr val="accent1"/>
              </a:buClr>
              <a:buSzPct val="120000"/>
              <a:buFontTx/>
              <a:buBlip>
                <a:blip r:embed="rId3"/>
              </a:buBlip>
              <a:defRPr b="0" i="0"/>
            </a:lvl2pPr>
            <a:lvl3pPr marL="1143000" indent="-228600">
              <a:lnSpc>
                <a:spcPct val="110000"/>
              </a:lnSpc>
              <a:buClr>
                <a:schemeClr val="accent1"/>
              </a:buClr>
              <a:buSzPct val="120000"/>
              <a:buFontTx/>
              <a:buBlip>
                <a:blip r:embed="rId3"/>
              </a:buBlip>
              <a:defRPr b="0" i="0"/>
            </a:lvl3pPr>
            <a:lvl4pPr marL="1600200" indent="-228600">
              <a:lnSpc>
                <a:spcPct val="110000"/>
              </a:lnSpc>
              <a:buClr>
                <a:schemeClr val="accent1"/>
              </a:buClr>
              <a:buSzPct val="120000"/>
              <a:buFontTx/>
              <a:buBlip>
                <a:blip r:embed="rId3"/>
              </a:buBlip>
              <a:defRPr b="0" i="0"/>
            </a:lvl4pPr>
            <a:lvl5pPr marL="2057400" indent="-228600">
              <a:lnSpc>
                <a:spcPct val="110000"/>
              </a:lnSpc>
              <a:buClr>
                <a:schemeClr val="accent1"/>
              </a:buClr>
              <a:buSzPct val="120000"/>
              <a:buFontTx/>
              <a:buBlip>
                <a:blip r:embed="rId3"/>
              </a:buBlip>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247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xercise - dark purple">
    <p:bg>
      <p:bgPr>
        <a:solidFill>
          <a:schemeClr val="tx1"/>
        </a:solidFill>
        <a:effectLst/>
      </p:bgPr>
    </p:bg>
    <p:spTree>
      <p:nvGrpSpPr>
        <p:cNvPr id="1" name=""/>
        <p:cNvGrpSpPr/>
        <p:nvPr/>
      </p:nvGrpSpPr>
      <p:grpSpPr>
        <a:xfrm>
          <a:off x="0" y="0"/>
          <a:ext cx="0" cy="0"/>
          <a:chOff x="0" y="0"/>
          <a:chExt cx="0" cy="0"/>
        </a:xfrm>
      </p:grpSpPr>
      <p:pic>
        <p:nvPicPr>
          <p:cNvPr id="4" name="Accent image">
            <a:extLst>
              <a:ext uri="{FF2B5EF4-FFF2-40B4-BE49-F238E27FC236}">
                <a16:creationId xmlns:a16="http://schemas.microsoft.com/office/drawing/2014/main" id="{555D1906-2467-514D-B17B-AE1CF7F6762F}"/>
              </a:ext>
            </a:extLst>
          </p:cNvPr>
          <p:cNvPicPr>
            <a:picLocks noChangeAspect="1"/>
          </p:cNvPicPr>
          <p:nvPr/>
        </p:nvPicPr>
        <p:blipFill rotWithShape="1">
          <a:blip r:embed="rId2"/>
          <a:srcRect l="-912" t="-834" r="-1313" b="-834"/>
          <a:stretch/>
        </p:blipFill>
        <p:spPr>
          <a:xfrm>
            <a:off x="615950" y="-19050"/>
            <a:ext cx="485775" cy="1189038"/>
          </a:xfrm>
          <a:prstGeom prst="rect">
            <a:avLst/>
          </a:prstGeom>
        </p:spPr>
      </p:pic>
      <p:sp>
        <p:nvSpPr>
          <p:cNvPr id="2" name="Title 1"/>
          <p:cNvSpPr>
            <a:spLocks noGrp="1"/>
          </p:cNvSpPr>
          <p:nvPr>
            <p:ph type="title"/>
          </p:nvPr>
        </p:nvSpPr>
        <p:spPr>
          <a:xfrm>
            <a:off x="1440000" y="681037"/>
            <a:ext cx="7020000" cy="1008126"/>
          </a:xfrm>
        </p:spPr>
        <p:txBody>
          <a:bodyPr lIns="0" tIns="0" rIns="0" bIns="0" anchor="t">
            <a:noAutofit/>
          </a:bodyPr>
          <a:lstStyle>
            <a:lvl1pPr>
              <a:defRPr sz="3200" b="1" i="0" baseline="0">
                <a:solidFill>
                  <a:schemeClr val="accent4"/>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1440000" y="2192215"/>
            <a:ext cx="7014300" cy="3988800"/>
          </a:xfrm>
        </p:spPr>
        <p:txBody>
          <a:bodyPr lIns="0" tIns="0" rIns="0" bIns="0">
            <a:noAutofit/>
          </a:bodyPr>
          <a:lstStyle>
            <a:lvl1pPr marL="228600" indent="-217488">
              <a:lnSpc>
                <a:spcPct val="110000"/>
              </a:lnSpc>
              <a:buClr>
                <a:schemeClr val="accent1"/>
              </a:buClr>
              <a:buSzPct val="120000"/>
              <a:buFontTx/>
              <a:buBlip>
                <a:blip r:embed="rId3"/>
              </a:buBlip>
              <a:tabLst/>
              <a:defRPr b="0" i="0">
                <a:solidFill>
                  <a:schemeClr val="bg1"/>
                </a:solidFill>
              </a:defRPr>
            </a:lvl1pPr>
            <a:lvl2pPr marL="685800" indent="-228600">
              <a:lnSpc>
                <a:spcPct val="110000"/>
              </a:lnSpc>
              <a:buClr>
                <a:schemeClr val="accent1"/>
              </a:buClr>
              <a:buSzPct val="120000"/>
              <a:buFontTx/>
              <a:buBlip>
                <a:blip r:embed="rId3"/>
              </a:buBlip>
              <a:defRPr b="0" i="0">
                <a:solidFill>
                  <a:schemeClr val="bg1"/>
                </a:solidFill>
              </a:defRPr>
            </a:lvl2pPr>
            <a:lvl3pPr marL="1143000" indent="-228600">
              <a:lnSpc>
                <a:spcPct val="110000"/>
              </a:lnSpc>
              <a:buClr>
                <a:schemeClr val="accent1"/>
              </a:buClr>
              <a:buSzPct val="120000"/>
              <a:buFontTx/>
              <a:buBlip>
                <a:blip r:embed="rId3"/>
              </a:buBlip>
              <a:defRPr b="0" i="0">
                <a:solidFill>
                  <a:schemeClr val="bg1"/>
                </a:solidFill>
              </a:defRPr>
            </a:lvl3pPr>
            <a:lvl4pPr marL="1600200" indent="-228600">
              <a:lnSpc>
                <a:spcPct val="110000"/>
              </a:lnSpc>
              <a:buClr>
                <a:schemeClr val="accent1"/>
              </a:buClr>
              <a:buSzPct val="120000"/>
              <a:buFontTx/>
              <a:buBlip>
                <a:blip r:embed="rId3"/>
              </a:buBlip>
              <a:defRPr b="0" i="0">
                <a:solidFill>
                  <a:schemeClr val="bg1"/>
                </a:solidFill>
              </a:defRPr>
            </a:lvl4pPr>
            <a:lvl5pPr marL="2057400" indent="-228600">
              <a:lnSpc>
                <a:spcPct val="110000"/>
              </a:lnSpc>
              <a:buClr>
                <a:schemeClr val="accent1"/>
              </a:buClr>
              <a:buSzPct val="120000"/>
              <a:buFontTx/>
              <a:buBlip>
                <a:blip r:embed="rId3"/>
              </a:buBlip>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3148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5D3345-4DC4-D84E-B8A8-A57571510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C4305-F578-0C44-99F7-B685C0E2AE4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820"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828" r:id="rId13"/>
    <p:sldLayoutId id="2147483829" r:id="rId14"/>
    <p:sldLayoutId id="2147483777" r:id="rId15"/>
    <p:sldLayoutId id="2147483778" r:id="rId16"/>
    <p:sldLayoutId id="2147483779" r:id="rId17"/>
    <p:sldLayoutId id="2147483824" r:id="rId18"/>
    <p:sldLayoutId id="2147483780" r:id="rId19"/>
    <p:sldLayoutId id="2147483781" r:id="rId20"/>
    <p:sldLayoutId id="2147483782" r:id="rId21"/>
    <p:sldLayoutId id="2147483783" r:id="rId22"/>
    <p:sldLayoutId id="2147483784" r:id="rId23"/>
    <p:sldLayoutId id="2147483821" r:id="rId24"/>
    <p:sldLayoutId id="2147483827" r:id="rId25"/>
    <p:sldLayoutId id="2147483785" r:id="rId26"/>
    <p:sldLayoutId id="2147483786" r:id="rId27"/>
    <p:sldLayoutId id="2147483822" r:id="rId28"/>
    <p:sldLayoutId id="2147483825" r:id="rId29"/>
    <p:sldLayoutId id="2147483787" r:id="rId30"/>
    <p:sldLayoutId id="2147483823" r:id="rId31"/>
    <p:sldLayoutId id="2147483826"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 id="2147483800" r:id="rId45"/>
    <p:sldLayoutId id="2147483801" r:id="rId46"/>
    <p:sldLayoutId id="2147483802" r:id="rId47"/>
    <p:sldLayoutId id="2147483803" r:id="rId48"/>
    <p:sldLayoutId id="2147483804" r:id="rId49"/>
    <p:sldLayoutId id="2147483830" r:id="rId50"/>
    <p:sldLayoutId id="2147483805" r:id="rId51"/>
    <p:sldLayoutId id="2147483806" r:id="rId52"/>
    <p:sldLayoutId id="2147483807" r:id="rId53"/>
    <p:sldLayoutId id="2147483808" r:id="rId54"/>
    <p:sldLayoutId id="2147483809" r:id="rId55"/>
    <p:sldLayoutId id="2147483810" r:id="rId56"/>
    <p:sldLayoutId id="2147483811" r:id="rId57"/>
    <p:sldLayoutId id="2147483812" r:id="rId58"/>
    <p:sldLayoutId id="2147483813" r:id="rId59"/>
    <p:sldLayoutId id="2147483814" r:id="rId60"/>
    <p:sldLayoutId id="2147483815" r:id="rId61"/>
    <p:sldLayoutId id="2147483816" r:id="rId62"/>
  </p:sldLayoutIdLst>
  <p:txStyles>
    <p:titleStyle>
      <a:lvl1pPr algn="l" rtl="0" eaLnBrk="1" fontAlgn="base" hangingPunct="1">
        <a:lnSpc>
          <a:spcPct val="90000"/>
        </a:lnSpc>
        <a:spcBef>
          <a:spcPct val="0"/>
        </a:spcBef>
        <a:spcAft>
          <a:spcPct val="0"/>
        </a:spcAft>
        <a:defRPr sz="3200" b="1" kern="1200">
          <a:solidFill>
            <a:srgbClr val="420065"/>
          </a:solidFill>
          <a:latin typeface="Poppins" pitchFamily="2" charset="77"/>
          <a:ea typeface="Poppins" pitchFamily="2" charset="77"/>
          <a:cs typeface="Poppins" pitchFamily="2" charset="77"/>
        </a:defRPr>
      </a:lvl1pPr>
      <a:lvl2pPr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2pPr>
      <a:lvl3pPr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3pPr>
      <a:lvl4pPr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4pPr>
      <a:lvl5pPr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5pPr>
      <a:lvl6pPr marL="457200"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6pPr>
      <a:lvl7pPr marL="914400"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7pPr>
      <a:lvl8pPr marL="1371600"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8pPr>
      <a:lvl9pPr marL="1828800" algn="l" rtl="0" eaLnBrk="1" fontAlgn="base" hangingPunct="1">
        <a:lnSpc>
          <a:spcPct val="90000"/>
        </a:lnSpc>
        <a:spcBef>
          <a:spcPct val="0"/>
        </a:spcBef>
        <a:spcAft>
          <a:spcPct val="0"/>
        </a:spcAft>
        <a:defRPr sz="3200" b="1">
          <a:solidFill>
            <a:srgbClr val="420065"/>
          </a:solidFill>
          <a:latin typeface="Poppins" pitchFamily="2" charset="77"/>
          <a:ea typeface="Poppins" pitchFamily="2" charset="77"/>
          <a:cs typeface="Poppins" pitchFamily="2" charset="77"/>
        </a:defRPr>
      </a:lvl9pPr>
    </p:titleStyle>
    <p:bodyStyle>
      <a:lvl1pPr marL="228600" indent="-228600" algn="l" rtl="0" eaLnBrk="1" fontAlgn="base" hangingPunct="1">
        <a:lnSpc>
          <a:spcPct val="90000"/>
        </a:lnSpc>
        <a:spcBef>
          <a:spcPts val="1000"/>
        </a:spcBef>
        <a:spcAft>
          <a:spcPct val="0"/>
        </a:spcAft>
        <a:buClr>
          <a:srgbClr val="A900C0"/>
        </a:buClr>
        <a:buFont typeface="Poppins" panose="00000500000000000000" pitchFamily="50" charset="0"/>
        <a:buChar char="•"/>
        <a:defRPr sz="2000" kern="1200">
          <a:solidFill>
            <a:schemeClr val="tx1"/>
          </a:solidFill>
          <a:latin typeface="Poppins" pitchFamily="2" charset="77"/>
          <a:ea typeface="Poppins" pitchFamily="2" charset="77"/>
          <a:cs typeface="Poppins" pitchFamily="2" charset="77"/>
        </a:defRPr>
      </a:lvl1pPr>
      <a:lvl2pPr marL="685800" indent="-228600" algn="l" rtl="0" eaLnBrk="1" fontAlgn="base" hangingPunct="1">
        <a:lnSpc>
          <a:spcPct val="90000"/>
        </a:lnSpc>
        <a:spcBef>
          <a:spcPts val="500"/>
        </a:spcBef>
        <a:spcAft>
          <a:spcPct val="0"/>
        </a:spcAft>
        <a:buClr>
          <a:srgbClr val="A900C0"/>
        </a:buClr>
        <a:buFont typeface="Poppins" panose="00000500000000000000" pitchFamily="50" charset="0"/>
        <a:buChar char="•"/>
        <a:defRPr sz="2000" kern="1200">
          <a:solidFill>
            <a:schemeClr val="tx1"/>
          </a:solidFill>
          <a:latin typeface="Poppins" pitchFamily="2" charset="77"/>
          <a:ea typeface="Poppins" pitchFamily="2" charset="77"/>
          <a:cs typeface="Poppins" pitchFamily="2" charset="77"/>
        </a:defRPr>
      </a:lvl2pPr>
      <a:lvl3pPr marL="1143000" indent="-228600" algn="l" rtl="0" eaLnBrk="1" fontAlgn="base" hangingPunct="1">
        <a:lnSpc>
          <a:spcPct val="90000"/>
        </a:lnSpc>
        <a:spcBef>
          <a:spcPts val="500"/>
        </a:spcBef>
        <a:spcAft>
          <a:spcPct val="0"/>
        </a:spcAft>
        <a:buClr>
          <a:srgbClr val="A900C0"/>
        </a:buClr>
        <a:buFont typeface="Poppins" panose="00000500000000000000" pitchFamily="50" charset="0"/>
        <a:buChar char="•"/>
        <a:defRPr sz="2000" kern="1200">
          <a:solidFill>
            <a:schemeClr val="tx1"/>
          </a:solidFill>
          <a:latin typeface="Poppins" pitchFamily="2" charset="77"/>
          <a:ea typeface="Poppins" pitchFamily="2" charset="77"/>
          <a:cs typeface="Poppins" pitchFamily="2" charset="77"/>
        </a:defRPr>
      </a:lvl3pPr>
      <a:lvl4pPr marL="1600200" indent="-228600" algn="l" rtl="0" eaLnBrk="1" fontAlgn="base" hangingPunct="1">
        <a:lnSpc>
          <a:spcPct val="90000"/>
        </a:lnSpc>
        <a:spcBef>
          <a:spcPts val="500"/>
        </a:spcBef>
        <a:spcAft>
          <a:spcPct val="0"/>
        </a:spcAft>
        <a:buClr>
          <a:srgbClr val="A900C0"/>
        </a:buClr>
        <a:buFont typeface="Poppins" panose="00000500000000000000" pitchFamily="50" charset="0"/>
        <a:buChar char="•"/>
        <a:defRPr sz="2000" kern="1200">
          <a:solidFill>
            <a:schemeClr val="tx1"/>
          </a:solidFill>
          <a:latin typeface="Poppins" pitchFamily="2" charset="77"/>
          <a:ea typeface="Poppins" pitchFamily="2" charset="77"/>
          <a:cs typeface="Poppins" pitchFamily="2" charset="77"/>
        </a:defRPr>
      </a:lvl4pPr>
      <a:lvl5pPr marL="2057400" indent="-228600" algn="l" rtl="0" eaLnBrk="1" fontAlgn="base" hangingPunct="1">
        <a:lnSpc>
          <a:spcPct val="90000"/>
        </a:lnSpc>
        <a:spcBef>
          <a:spcPts val="500"/>
        </a:spcBef>
        <a:spcAft>
          <a:spcPct val="0"/>
        </a:spcAft>
        <a:buClr>
          <a:srgbClr val="A900C0"/>
        </a:buClr>
        <a:buFont typeface="Poppins" panose="00000500000000000000" pitchFamily="50" charset="0"/>
        <a:buChar char="•"/>
        <a:defRPr sz="2000" kern="1200">
          <a:solidFill>
            <a:schemeClr val="tx1"/>
          </a:solidFill>
          <a:latin typeface="Poppins" pitchFamily="2" charset="77"/>
          <a:ea typeface="Poppins" pitchFamily="2" charset="77"/>
          <a:cs typeface="Poppins" pitchFamily="2" charset="77"/>
        </a:defRPr>
      </a:lvl5pPr>
      <a:lvl6pPr marL="2514600" indent="-228600" algn="l" defTabSz="914400" rtl="0" eaLnBrk="1" latinLnBrk="0" hangingPunct="1">
        <a:lnSpc>
          <a:spcPct val="90000"/>
        </a:lnSpc>
        <a:spcBef>
          <a:spcPts val="500"/>
        </a:spcBef>
        <a:buFont typeface="Poppins" panose="00000500000000000000"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Poppins" panose="00000500000000000000" pitchFamily="50"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Poppins" panose="00000500000000000000" pitchFamily="50"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Poppins" panose="00000500000000000000" pitchFamily="50"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media" Target="../media/media8.mp3"/><Relationship Id="rId7" Type="http://schemas.openxmlformats.org/officeDocument/2006/relationships/image" Target="../media/image31.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15.xml"/><Relationship Id="rId5" Type="http://schemas.openxmlformats.org/officeDocument/2006/relationships/slideLayout" Target="../slideLayouts/slideLayout11.xml"/><Relationship Id="rId4" Type="http://schemas.openxmlformats.org/officeDocument/2006/relationships/audio" Target="../media/media8.mp3"/></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speech-api-voices-gatherer.glitch.me/"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1.png"/><Relationship Id="rId5" Type="http://schemas.openxmlformats.org/officeDocument/2006/relationships/image" Target="../media/image4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31.png"/><Relationship Id="rId5" Type="http://schemas.openxmlformats.org/officeDocument/2006/relationships/image" Target="../media/image41.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4.mp4"/><Relationship Id="rId1" Type="http://schemas.microsoft.com/office/2007/relationships/media" Target="../media/media14.mp4"/><Relationship Id="rId5" Type="http://schemas.openxmlformats.org/officeDocument/2006/relationships/image" Target="../media/image42.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D842A05-C789-EF23-30A5-22A13DCCDB49}"/>
              </a:ext>
            </a:extLst>
          </p:cNvPr>
          <p:cNvSpPr>
            <a:spLocks noGrp="1"/>
          </p:cNvSpPr>
          <p:nvPr>
            <p:ph type="ctrTitle"/>
          </p:nvPr>
        </p:nvSpPr>
        <p:spPr/>
        <p:txBody>
          <a:bodyPr/>
          <a:lstStyle/>
          <a:p>
            <a:r>
              <a:rPr lang="en-GB"/>
              <a:t>More than words</a:t>
            </a:r>
          </a:p>
        </p:txBody>
      </p:sp>
      <p:sp>
        <p:nvSpPr>
          <p:cNvPr id="16" name="Subtitle 15">
            <a:extLst>
              <a:ext uri="{FF2B5EF4-FFF2-40B4-BE49-F238E27FC236}">
                <a16:creationId xmlns:a16="http://schemas.microsoft.com/office/drawing/2014/main" id="{3DFEF0CA-DF68-616A-32DC-CE4C1654EB66}"/>
              </a:ext>
            </a:extLst>
          </p:cNvPr>
          <p:cNvSpPr>
            <a:spLocks noGrp="1"/>
          </p:cNvSpPr>
          <p:nvPr>
            <p:ph type="subTitle" idx="1"/>
          </p:nvPr>
        </p:nvSpPr>
        <p:spPr>
          <a:xfrm>
            <a:off x="1666874" y="4157166"/>
            <a:ext cx="7417126" cy="1655762"/>
          </a:xfrm>
        </p:spPr>
        <p:txBody>
          <a:bodyPr/>
          <a:lstStyle/>
          <a:p>
            <a:r>
              <a:rPr lang="en-GB"/>
              <a:t>CSS Day, Amsterdam 2023</a:t>
            </a:r>
          </a:p>
          <a:p>
            <a:r>
              <a:rPr lang="en-GB" sz="2000"/>
              <a:t>Léonie Watson</a:t>
            </a:r>
          </a:p>
        </p:txBody>
      </p:sp>
    </p:spTree>
    <p:extLst>
      <p:ext uri="{BB962C8B-B14F-4D97-AF65-F5344CB8AC3E}">
        <p14:creationId xmlns:p14="http://schemas.microsoft.com/office/powerpoint/2010/main" val="124112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Parametric TTS</a:t>
            </a:r>
            <a:endParaRPr lang="en-AE"/>
          </a:p>
        </p:txBody>
      </p:sp>
      <p:sp>
        <p:nvSpPr>
          <p:cNvPr id="5" name="Text Placeholder 4">
            <a:extLst>
              <a:ext uri="{FF2B5EF4-FFF2-40B4-BE49-F238E27FC236}">
                <a16:creationId xmlns:a16="http://schemas.microsoft.com/office/drawing/2014/main" id="{02C3DFEE-BE43-D48E-A620-CD098763CCF1}"/>
              </a:ext>
            </a:extLst>
          </p:cNvPr>
          <p:cNvSpPr>
            <a:spLocks noGrp="1"/>
          </p:cNvSpPr>
          <p:nvPr>
            <p:ph idx="1"/>
          </p:nvPr>
        </p:nvSpPr>
        <p:spPr/>
        <p:txBody>
          <a:bodyPr>
            <a:normAutofit/>
          </a:bodyPr>
          <a:lstStyle/>
          <a:p>
            <a:pPr marL="0" indent="0">
              <a:buNone/>
            </a:pPr>
            <a:r>
              <a:rPr lang="en-GB"/>
              <a:t>Parametric synthesis uses a statistical model. The parameters of speech are extracted from a voice recording, then Hidden Markov Models (HMM) modify the parameters based on the text to be spoken.</a:t>
            </a:r>
          </a:p>
          <a:p>
            <a:pPr marL="0" indent="0">
              <a:buNone/>
            </a:pPr>
            <a:endParaRPr lang="en-GB"/>
          </a:p>
          <a:p>
            <a:pPr marL="0" indent="0">
              <a:buNone/>
            </a:pPr>
            <a:endParaRPr lang="en-GB"/>
          </a:p>
        </p:txBody>
      </p:sp>
      <p:pic>
        <p:nvPicPr>
          <p:cNvPr id="3" name="tts-parametric">
            <a:hlinkClick r:id="" action="ppaction://media"/>
            <a:extLst>
              <a:ext uri="{FF2B5EF4-FFF2-40B4-BE49-F238E27FC236}">
                <a16:creationId xmlns:a16="http://schemas.microsoft.com/office/drawing/2014/main" id="{443F5A94-DB49-866C-3D5C-CDFED09618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1063" y="614363"/>
            <a:ext cx="609600" cy="609600"/>
          </a:xfrm>
          <a:prstGeom prst="rect">
            <a:avLst/>
          </a:prstGeom>
        </p:spPr>
      </p:pic>
    </p:spTree>
    <p:extLst>
      <p:ext uri="{BB962C8B-B14F-4D97-AF65-F5344CB8AC3E}">
        <p14:creationId xmlns:p14="http://schemas.microsoft.com/office/powerpoint/2010/main" val="26593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Neural TTS</a:t>
            </a:r>
            <a:endParaRPr lang="en-AE"/>
          </a:p>
        </p:txBody>
      </p:sp>
      <p:sp>
        <p:nvSpPr>
          <p:cNvPr id="4" name="Text Placeholder 3">
            <a:extLst>
              <a:ext uri="{FF2B5EF4-FFF2-40B4-BE49-F238E27FC236}">
                <a16:creationId xmlns:a16="http://schemas.microsoft.com/office/drawing/2014/main" id="{EA9DE31C-E587-5871-0060-218ED57A05CC}"/>
              </a:ext>
            </a:extLst>
          </p:cNvPr>
          <p:cNvSpPr>
            <a:spLocks noGrp="1"/>
          </p:cNvSpPr>
          <p:nvPr>
            <p:ph idx="1"/>
          </p:nvPr>
        </p:nvSpPr>
        <p:spPr/>
        <p:txBody>
          <a:bodyPr>
            <a:normAutofit/>
          </a:bodyPr>
          <a:lstStyle/>
          <a:p>
            <a:pPr marL="0" indent="0">
              <a:buNone/>
            </a:pPr>
            <a:r>
              <a:rPr lang="en-GB"/>
              <a:t>Neural TTS uses artificial neural networks trained on huge amounts of voice data. The neural networks learn the relationships between text and speech, and the result is voices that sound very close to human speech.</a:t>
            </a:r>
          </a:p>
          <a:p>
            <a:pPr marL="0" indent="0">
              <a:buNone/>
            </a:pPr>
            <a:endParaRPr lang="en-GB"/>
          </a:p>
          <a:p>
            <a:pPr marL="0" indent="0">
              <a:buNone/>
            </a:pPr>
            <a:endParaRPr lang="en-AE"/>
          </a:p>
        </p:txBody>
      </p:sp>
      <p:pic>
        <p:nvPicPr>
          <p:cNvPr id="5" name="tts-neural">
            <a:hlinkClick r:id="" action="ppaction://media"/>
            <a:extLst>
              <a:ext uri="{FF2B5EF4-FFF2-40B4-BE49-F238E27FC236}">
                <a16:creationId xmlns:a16="http://schemas.microsoft.com/office/drawing/2014/main" id="{2395766B-F2B2-39DD-41E2-73F5E08FC9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07688" y="1781175"/>
            <a:ext cx="609600" cy="609600"/>
          </a:xfrm>
          <a:prstGeom prst="rect">
            <a:avLst/>
          </a:prstGeom>
        </p:spPr>
      </p:pic>
    </p:spTree>
    <p:extLst>
      <p:ext uri="{BB962C8B-B14F-4D97-AF65-F5344CB8AC3E}">
        <p14:creationId xmlns:p14="http://schemas.microsoft.com/office/powerpoint/2010/main" val="8735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Clones</a:t>
            </a:r>
            <a:endParaRPr lang="en-AE"/>
          </a:p>
        </p:txBody>
      </p:sp>
      <p:sp>
        <p:nvSpPr>
          <p:cNvPr id="4" name="Text Placeholder 3">
            <a:extLst>
              <a:ext uri="{FF2B5EF4-FFF2-40B4-BE49-F238E27FC236}">
                <a16:creationId xmlns:a16="http://schemas.microsoft.com/office/drawing/2014/main" id="{CE7A904C-E667-256E-EECD-2B86A7208AAE}"/>
              </a:ext>
            </a:extLst>
          </p:cNvPr>
          <p:cNvSpPr>
            <a:spLocks noGrp="1"/>
          </p:cNvSpPr>
          <p:nvPr>
            <p:ph idx="1"/>
          </p:nvPr>
        </p:nvSpPr>
        <p:spPr/>
        <p:txBody>
          <a:bodyPr>
            <a:normAutofit/>
          </a:bodyPr>
          <a:lstStyle/>
          <a:p>
            <a:pPr marL="0" indent="0">
              <a:buNone/>
            </a:pPr>
            <a:r>
              <a:rPr lang="en-GB"/>
              <a:t>Neural TTS can transfer the prosodic characteristics of one voice to another, making it possible to synthesize speech in the voice of a particular speaker (with comparatively little individual training data).</a:t>
            </a:r>
          </a:p>
          <a:p>
            <a:pPr marL="0" indent="0">
              <a:buNone/>
            </a:pPr>
            <a:endParaRPr lang="en-GB"/>
          </a:p>
          <a:p>
            <a:pPr marL="0" indent="0">
              <a:buNone/>
            </a:pPr>
            <a:endParaRPr lang="en-AE"/>
          </a:p>
        </p:txBody>
      </p:sp>
      <p:pic>
        <p:nvPicPr>
          <p:cNvPr id="3" name="voice-clone">
            <a:hlinkClick r:id="" action="ppaction://media"/>
            <a:extLst>
              <a:ext uri="{FF2B5EF4-FFF2-40B4-BE49-F238E27FC236}">
                <a16:creationId xmlns:a16="http://schemas.microsoft.com/office/drawing/2014/main" id="{CF760F55-CABD-ED85-C578-7A0C2CA6FB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90213" y="900113"/>
            <a:ext cx="609600" cy="609600"/>
          </a:xfrm>
          <a:prstGeom prst="rect">
            <a:avLst/>
          </a:prstGeom>
        </p:spPr>
      </p:pic>
    </p:spTree>
    <p:extLst>
      <p:ext uri="{BB962C8B-B14F-4D97-AF65-F5344CB8AC3E}">
        <p14:creationId xmlns:p14="http://schemas.microsoft.com/office/powerpoint/2010/main" val="6102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ctrTitle"/>
          </p:nvPr>
        </p:nvSpPr>
        <p:spPr>
          <a:xfrm>
            <a:off x="1524000" y="1132523"/>
            <a:ext cx="9144000" cy="4253678"/>
          </a:xfrm>
        </p:spPr>
        <p:txBody>
          <a:bodyPr/>
          <a:lstStyle/>
          <a:p>
            <a:r>
              <a:rPr lang="en-AE" dirty="0"/>
              <a:t>In the cloud</a:t>
            </a:r>
          </a:p>
        </p:txBody>
      </p:sp>
    </p:spTree>
    <p:extLst>
      <p:ext uri="{BB962C8B-B14F-4D97-AF65-F5344CB8AC3E}">
        <p14:creationId xmlns:p14="http://schemas.microsoft.com/office/powerpoint/2010/main" val="123471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a:xfrm>
            <a:off x="1439999" y="681037"/>
            <a:ext cx="7775253" cy="1008126"/>
          </a:xfrm>
        </p:spPr>
        <p:txBody>
          <a:bodyPr/>
          <a:lstStyle/>
          <a:p>
            <a:r>
              <a:rPr lang="en-GB"/>
              <a:t>Speech Synthesis Markup Language (SSML)</a:t>
            </a:r>
            <a:endParaRPr lang="en-AE"/>
          </a:p>
        </p:txBody>
      </p:sp>
      <p:sp>
        <p:nvSpPr>
          <p:cNvPr id="3" name="Content Placeholder 2">
            <a:extLst>
              <a:ext uri="{FF2B5EF4-FFF2-40B4-BE49-F238E27FC236}">
                <a16:creationId xmlns:a16="http://schemas.microsoft.com/office/drawing/2014/main" id="{9D43EB8F-259C-F940-A110-2EB92D40BF1E}"/>
              </a:ext>
            </a:extLst>
          </p:cNvPr>
          <p:cNvSpPr>
            <a:spLocks noGrp="1"/>
          </p:cNvSpPr>
          <p:nvPr>
            <p:ph idx="1"/>
          </p:nvPr>
        </p:nvSpPr>
        <p:spPr>
          <a:xfrm>
            <a:off x="1440000" y="2192215"/>
            <a:ext cx="7014300" cy="3988800"/>
          </a:xfrm>
        </p:spPr>
        <p:txBody>
          <a:bodyPr/>
          <a:lstStyle/>
          <a:p>
            <a:pPr marL="0" indent="0">
              <a:buNone/>
            </a:pPr>
            <a:r>
              <a:rPr lang="en-GB"/>
              <a:t>https://w3.org/TR/speech-synthesis/</a:t>
            </a:r>
          </a:p>
        </p:txBody>
      </p:sp>
      <p:pic>
        <p:nvPicPr>
          <p:cNvPr id="5" name="Picture 4" descr="W3C">
            <a:extLst>
              <a:ext uri="{FF2B5EF4-FFF2-40B4-BE49-F238E27FC236}">
                <a16:creationId xmlns:a16="http://schemas.microsoft.com/office/drawing/2014/main" id="{F496B1EA-0F4E-AEE4-2175-CD566FE07C72}"/>
              </a:ext>
            </a:extLst>
          </p:cNvPr>
          <p:cNvPicPr>
            <a:picLocks noChangeAspect="1"/>
          </p:cNvPicPr>
          <p:nvPr/>
        </p:nvPicPr>
        <p:blipFill>
          <a:blip r:embed="rId3"/>
          <a:stretch>
            <a:fillRect/>
          </a:stretch>
        </p:blipFill>
        <p:spPr>
          <a:xfrm>
            <a:off x="5893944" y="3429000"/>
            <a:ext cx="4858056" cy="2313650"/>
          </a:xfrm>
          <a:prstGeom prst="rect">
            <a:avLst/>
          </a:prstGeom>
        </p:spPr>
      </p:pic>
    </p:spTree>
    <p:extLst>
      <p:ext uri="{BB962C8B-B14F-4D97-AF65-F5344CB8AC3E}">
        <p14:creationId xmlns:p14="http://schemas.microsoft.com/office/powerpoint/2010/main" val="1789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T</a:t>
            </a:r>
            <a:r>
              <a:rPr lang="en-AE"/>
              <a:t>he &lt;voice&gt; element</a:t>
            </a:r>
          </a:p>
        </p:txBody>
      </p:sp>
      <p:pic>
        <p:nvPicPr>
          <p:cNvPr id="3" name="aa-milne-voice1">
            <a:hlinkClick r:id="" action="ppaction://media"/>
            <a:extLst>
              <a:ext uri="{FF2B5EF4-FFF2-40B4-BE49-F238E27FC236}">
                <a16:creationId xmlns:a16="http://schemas.microsoft.com/office/drawing/2014/main" id="{0903240E-F1D3-4F57-6166-94661956C87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7"/>
          <a:stretch>
            <a:fillRect/>
          </a:stretch>
        </p:blipFill>
        <p:spPr>
          <a:xfrm>
            <a:off x="4643438" y="5872163"/>
            <a:ext cx="609600" cy="609600"/>
          </a:xfrm>
        </p:spPr>
      </p:pic>
      <p:sp>
        <p:nvSpPr>
          <p:cNvPr id="5" name="Content Placeholder 4">
            <a:extLst>
              <a:ext uri="{FF2B5EF4-FFF2-40B4-BE49-F238E27FC236}">
                <a16:creationId xmlns:a16="http://schemas.microsoft.com/office/drawing/2014/main" id="{3ABFE50B-8067-6889-B5B0-46027C16B864}"/>
              </a:ext>
            </a:extLst>
          </p:cNvPr>
          <p:cNvSpPr>
            <a:spLocks noGrp="1"/>
          </p:cNvSpPr>
          <p:nvPr>
            <p:ph sz="quarter" idx="14"/>
          </p:nvPr>
        </p:nvSpPr>
        <p:spPr/>
        <p:txBody>
          <a:bodyPr/>
          <a:lstStyle/>
          <a:p>
            <a:r>
              <a:rPr lang="en-GB"/>
              <a:t>let </a:t>
            </a:r>
            <a:r>
              <a:rPr lang="en-GB" err="1"/>
              <a:t>responsePrompt</a:t>
            </a:r>
            <a:r>
              <a:rPr lang="en-GB"/>
              <a:t> = `&lt;voice name='Brian'&gt;</a:t>
            </a:r>
          </a:p>
          <a:p>
            <a:r>
              <a:rPr lang="en-GB"/>
              <a:t>&lt;s&gt;Piglet sidled up to Pooh from behind.&lt;/s&gt;</a:t>
            </a:r>
          </a:p>
          <a:p>
            <a:r>
              <a:rPr lang="en-GB"/>
              <a:t>&lt;/voice&gt;`;</a:t>
            </a:r>
            <a:endParaRPr lang="en-AE"/>
          </a:p>
        </p:txBody>
      </p:sp>
      <p:pic>
        <p:nvPicPr>
          <p:cNvPr id="6" name="aa-milne-voice2">
            <a:hlinkClick r:id="" action="ppaction://media"/>
            <a:extLst>
              <a:ext uri="{FF2B5EF4-FFF2-40B4-BE49-F238E27FC236}">
                <a16:creationId xmlns:a16="http://schemas.microsoft.com/office/drawing/2014/main" id="{63968BEE-C916-8033-6D4F-037CFF9AE39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486400" y="5844417"/>
            <a:ext cx="609600" cy="609600"/>
          </a:xfrm>
          <a:prstGeom prst="rect">
            <a:avLst/>
          </a:prstGeom>
        </p:spPr>
      </p:pic>
    </p:spTree>
    <p:extLst>
      <p:ext uri="{BB962C8B-B14F-4D97-AF65-F5344CB8AC3E}">
        <p14:creationId xmlns:p14="http://schemas.microsoft.com/office/powerpoint/2010/main" val="16544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3"/>
                </p:tgtEl>
              </p:cMediaNode>
            </p:audio>
            <p:audio>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The &lt;prosody&gt; element</a:t>
            </a:r>
            <a:endParaRPr lang="en-AE"/>
          </a:p>
        </p:txBody>
      </p:sp>
      <p:sp>
        <p:nvSpPr>
          <p:cNvPr id="4" name="Content Placeholder 3">
            <a:extLst>
              <a:ext uri="{FF2B5EF4-FFF2-40B4-BE49-F238E27FC236}">
                <a16:creationId xmlns:a16="http://schemas.microsoft.com/office/drawing/2014/main" id="{A90CC387-5A11-A89F-51B1-8D136C7C8A77}"/>
              </a:ext>
            </a:extLst>
          </p:cNvPr>
          <p:cNvSpPr>
            <a:spLocks noGrp="1"/>
          </p:cNvSpPr>
          <p:nvPr>
            <p:ph idx="1"/>
          </p:nvPr>
        </p:nvSpPr>
        <p:spPr>
          <a:xfrm>
            <a:off x="1439999" y="5942141"/>
            <a:ext cx="7014301" cy="491415"/>
          </a:xfrm>
        </p:spPr>
        <p:txBody>
          <a:bodyPr/>
          <a:lstStyle/>
          <a:p>
            <a:endParaRPr lang="en-AE"/>
          </a:p>
        </p:txBody>
      </p:sp>
      <p:sp>
        <p:nvSpPr>
          <p:cNvPr id="5" name="Content Placeholder 4">
            <a:extLst>
              <a:ext uri="{FF2B5EF4-FFF2-40B4-BE49-F238E27FC236}">
                <a16:creationId xmlns:a16="http://schemas.microsoft.com/office/drawing/2014/main" id="{1A4B66AE-DB8E-655A-0713-3BD4E659A585}"/>
              </a:ext>
            </a:extLst>
          </p:cNvPr>
          <p:cNvSpPr>
            <a:spLocks noGrp="1"/>
          </p:cNvSpPr>
          <p:nvPr>
            <p:ph sz="quarter" idx="14"/>
          </p:nvPr>
        </p:nvSpPr>
        <p:spPr/>
        <p:txBody>
          <a:bodyPr/>
          <a:lstStyle/>
          <a:p>
            <a:r>
              <a:rPr lang="en-GB"/>
              <a:t>let </a:t>
            </a:r>
            <a:r>
              <a:rPr lang="en-GB" err="1"/>
              <a:t>responsePrompt</a:t>
            </a:r>
            <a:r>
              <a:rPr lang="en-GB"/>
              <a:t> = </a:t>
            </a:r>
          </a:p>
          <a:p>
            <a:r>
              <a:rPr lang="en-GB"/>
              <a:t>`&lt;voice name=‘Brian’&gt;</a:t>
            </a:r>
          </a:p>
          <a:p>
            <a:r>
              <a:rPr lang="en-GB"/>
              <a:t>  &lt;s&gt;&lt;prosody pitch='x-high' rate=‘medium’ 		volume='soft'&gt;'Pooh'&lt;/prosody&gt; he whispered.&lt;/s&gt;</a:t>
            </a:r>
          </a:p>
          <a:p>
            <a:r>
              <a:rPr lang="en-GB"/>
              <a:t>&lt;/voice&gt;`;</a:t>
            </a:r>
            <a:endParaRPr lang="en-AE"/>
          </a:p>
          <a:p>
            <a:endParaRPr lang="en-AE"/>
          </a:p>
        </p:txBody>
      </p:sp>
    </p:spTree>
    <p:extLst>
      <p:ext uri="{BB962C8B-B14F-4D97-AF65-F5344CB8AC3E}">
        <p14:creationId xmlns:p14="http://schemas.microsoft.com/office/powerpoint/2010/main" val="2515640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The &lt;break&gt; element</a:t>
            </a:r>
            <a:endParaRPr lang="en-AE"/>
          </a:p>
        </p:txBody>
      </p:sp>
      <p:sp>
        <p:nvSpPr>
          <p:cNvPr id="4" name="Content Placeholder 3">
            <a:extLst>
              <a:ext uri="{FF2B5EF4-FFF2-40B4-BE49-F238E27FC236}">
                <a16:creationId xmlns:a16="http://schemas.microsoft.com/office/drawing/2014/main" id="{6BADBC24-5A6C-B804-3327-32C2BF650E91}"/>
              </a:ext>
            </a:extLst>
          </p:cNvPr>
          <p:cNvSpPr>
            <a:spLocks noGrp="1"/>
          </p:cNvSpPr>
          <p:nvPr>
            <p:ph idx="1"/>
          </p:nvPr>
        </p:nvSpPr>
        <p:spPr/>
        <p:txBody>
          <a:bodyPr/>
          <a:lstStyle/>
          <a:p>
            <a:endParaRPr lang="en-AE"/>
          </a:p>
        </p:txBody>
      </p:sp>
      <p:sp>
        <p:nvSpPr>
          <p:cNvPr id="5" name="Content Placeholder 4">
            <a:extLst>
              <a:ext uri="{FF2B5EF4-FFF2-40B4-BE49-F238E27FC236}">
                <a16:creationId xmlns:a16="http://schemas.microsoft.com/office/drawing/2014/main" id="{68008F43-59E4-3095-AE7E-8070FBB44D0C}"/>
              </a:ext>
            </a:extLst>
          </p:cNvPr>
          <p:cNvSpPr>
            <a:spLocks noGrp="1"/>
          </p:cNvSpPr>
          <p:nvPr>
            <p:ph sz="quarter" idx="14"/>
          </p:nvPr>
        </p:nvSpPr>
        <p:spPr/>
        <p:txBody>
          <a:bodyPr/>
          <a:lstStyle/>
          <a:p>
            <a:r>
              <a:rPr lang="en-GB"/>
              <a:t>let </a:t>
            </a:r>
            <a:r>
              <a:rPr lang="en-GB" err="1"/>
              <a:t>responsePrompt</a:t>
            </a:r>
            <a:r>
              <a:rPr lang="en-GB"/>
              <a:t> = </a:t>
            </a:r>
          </a:p>
          <a:p>
            <a:r>
              <a:rPr lang="en-GB"/>
              <a:t>`&lt;voice name='Brian’&gt;</a:t>
            </a:r>
          </a:p>
          <a:p>
            <a:r>
              <a:rPr lang="en-GB"/>
              <a:t>  &lt;s&gt;&lt;prosody pitch='x-high’ rate=‘x-fast’&gt;</a:t>
            </a:r>
          </a:p>
          <a:p>
            <a:r>
              <a:rPr lang="en-GB"/>
              <a:t> 	Nothing&lt;/prosody&gt; </a:t>
            </a:r>
          </a:p>
          <a:p>
            <a:r>
              <a:rPr lang="en-GB"/>
              <a:t>	said Piglet, taking </a:t>
            </a:r>
            <a:r>
              <a:rPr lang="en-GB" err="1"/>
              <a:t>Pooh's</a:t>
            </a:r>
            <a:r>
              <a:rPr lang="en-GB"/>
              <a:t> paw.</a:t>
            </a:r>
          </a:p>
          <a:p>
            <a:r>
              <a:rPr lang="en-GB"/>
              <a:t>	&lt;break time='500ms'/&gt;&lt;/s&gt;</a:t>
            </a:r>
          </a:p>
          <a:p>
            <a:r>
              <a:rPr lang="en-GB"/>
              <a:t>&lt;/voice&gt;`;</a:t>
            </a:r>
            <a:endParaRPr lang="en-AE"/>
          </a:p>
          <a:p>
            <a:endParaRPr lang="en-AE"/>
          </a:p>
        </p:txBody>
      </p:sp>
    </p:spTree>
    <p:extLst>
      <p:ext uri="{BB962C8B-B14F-4D97-AF65-F5344CB8AC3E}">
        <p14:creationId xmlns:p14="http://schemas.microsoft.com/office/powerpoint/2010/main" val="94990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The &lt;emphasis&gt; element</a:t>
            </a:r>
            <a:endParaRPr lang="en-AE"/>
          </a:p>
        </p:txBody>
      </p:sp>
      <p:sp>
        <p:nvSpPr>
          <p:cNvPr id="4" name="Content Placeholder 3">
            <a:extLst>
              <a:ext uri="{FF2B5EF4-FFF2-40B4-BE49-F238E27FC236}">
                <a16:creationId xmlns:a16="http://schemas.microsoft.com/office/drawing/2014/main" id="{EE4FC217-1AFA-3A85-1E9A-BBF839C65039}"/>
              </a:ext>
            </a:extLst>
          </p:cNvPr>
          <p:cNvSpPr>
            <a:spLocks noGrp="1"/>
          </p:cNvSpPr>
          <p:nvPr>
            <p:ph idx="1"/>
          </p:nvPr>
        </p:nvSpPr>
        <p:spPr/>
        <p:txBody>
          <a:bodyPr/>
          <a:lstStyle/>
          <a:p>
            <a:endParaRPr lang="en-AE"/>
          </a:p>
        </p:txBody>
      </p:sp>
      <p:sp>
        <p:nvSpPr>
          <p:cNvPr id="5" name="Content Placeholder 4">
            <a:extLst>
              <a:ext uri="{FF2B5EF4-FFF2-40B4-BE49-F238E27FC236}">
                <a16:creationId xmlns:a16="http://schemas.microsoft.com/office/drawing/2014/main" id="{666647B0-30D4-17EB-F901-12316B91E824}"/>
              </a:ext>
            </a:extLst>
          </p:cNvPr>
          <p:cNvSpPr>
            <a:spLocks noGrp="1"/>
          </p:cNvSpPr>
          <p:nvPr>
            <p:ph sz="quarter" idx="14"/>
          </p:nvPr>
        </p:nvSpPr>
        <p:spPr/>
        <p:txBody>
          <a:bodyPr/>
          <a:lstStyle/>
          <a:p>
            <a:r>
              <a:rPr lang="en-GB" b="0">
                <a:effectLst/>
                <a:latin typeface="Cousine" panose="020B0604020202020204" charset="0"/>
              </a:rPr>
              <a:t>let </a:t>
            </a:r>
            <a:r>
              <a:rPr lang="en-GB" b="0" err="1">
                <a:effectLst/>
                <a:latin typeface="Cousine" panose="020B0604020202020204" charset="0"/>
              </a:rPr>
              <a:t>responsePrompt</a:t>
            </a:r>
            <a:r>
              <a:rPr lang="en-GB" b="0">
                <a:effectLst/>
                <a:latin typeface="Cousine" panose="020B0604020202020204" charset="0"/>
              </a:rPr>
              <a:t> = </a:t>
            </a:r>
          </a:p>
          <a:p>
            <a:r>
              <a:rPr lang="en-GB" b="0">
                <a:effectLst/>
                <a:latin typeface="Cousine" panose="020B0604020202020204" charset="0"/>
              </a:rPr>
              <a:t>`&lt;voice name='Brian'&gt;</a:t>
            </a:r>
          </a:p>
          <a:p>
            <a:r>
              <a:rPr lang="en-GB" b="0">
                <a:effectLst/>
                <a:latin typeface="Cousine" panose="020B0604020202020204" charset="0"/>
              </a:rPr>
              <a:t>  &lt;s&gt;&lt;prosody pitch='x-high' rate='x-fast'&gt;</a:t>
            </a:r>
          </a:p>
          <a:p>
            <a:r>
              <a:rPr lang="en-GB" b="0">
                <a:effectLst/>
                <a:latin typeface="Cousine" panose="020B0604020202020204" charset="0"/>
              </a:rPr>
              <a:t>  'I just wanted to be &lt;emphasis level='strong'&gt;sure&lt;/emphasis&gt; of you'.&lt;/prosody&gt;&lt;/s&gt;</a:t>
            </a:r>
          </a:p>
          <a:p>
            <a:r>
              <a:rPr lang="en-GB" b="0">
                <a:effectLst/>
                <a:latin typeface="Cousine" panose="020B0604020202020204" charset="0"/>
              </a:rPr>
              <a:t>&lt;/voice&gt;`;</a:t>
            </a:r>
          </a:p>
        </p:txBody>
      </p:sp>
    </p:spTree>
    <p:extLst>
      <p:ext uri="{BB962C8B-B14F-4D97-AF65-F5344CB8AC3E}">
        <p14:creationId xmlns:p14="http://schemas.microsoft.com/office/powerpoint/2010/main" val="320062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5518-0843-EA1E-CBF2-6A507E08C371}"/>
              </a:ext>
            </a:extLst>
          </p:cNvPr>
          <p:cNvSpPr>
            <a:spLocks noGrp="1"/>
          </p:cNvSpPr>
          <p:nvPr>
            <p:ph type="title"/>
          </p:nvPr>
        </p:nvSpPr>
        <p:spPr/>
        <p:txBody>
          <a:bodyPr/>
          <a:lstStyle/>
          <a:p>
            <a:r>
              <a:rPr lang="en-GB"/>
              <a:t>T</a:t>
            </a:r>
            <a:r>
              <a:rPr lang="en-AE"/>
              <a:t>he whole story</a:t>
            </a:r>
          </a:p>
        </p:txBody>
      </p:sp>
      <p:sp>
        <p:nvSpPr>
          <p:cNvPr id="3" name="Content Placeholder 2">
            <a:extLst>
              <a:ext uri="{FF2B5EF4-FFF2-40B4-BE49-F238E27FC236}">
                <a16:creationId xmlns:a16="http://schemas.microsoft.com/office/drawing/2014/main" id="{0E040651-260D-85E7-7C1A-D16379D81DF2}"/>
              </a:ext>
            </a:extLst>
          </p:cNvPr>
          <p:cNvSpPr>
            <a:spLocks noGrp="1"/>
          </p:cNvSpPr>
          <p:nvPr>
            <p:ph idx="1"/>
          </p:nvPr>
        </p:nvSpPr>
        <p:spPr/>
        <p:txBody>
          <a:bodyPr/>
          <a:lstStyle/>
          <a:p>
            <a:pPr marL="0" indent="0">
              <a:buNone/>
            </a:pPr>
            <a:r>
              <a:rPr lang="en-GB"/>
              <a:t>Piglet sidled up to Pooh from behind.</a:t>
            </a:r>
          </a:p>
          <a:p>
            <a:pPr marL="0" indent="0">
              <a:buNone/>
            </a:pPr>
            <a:r>
              <a:rPr lang="en-GB"/>
              <a:t>Pooh! he whispered.</a:t>
            </a:r>
          </a:p>
          <a:p>
            <a:pPr marL="0" indent="0">
              <a:buNone/>
            </a:pPr>
            <a:r>
              <a:rPr lang="en-GB"/>
              <a:t>Yes Piglet?</a:t>
            </a:r>
          </a:p>
          <a:p>
            <a:pPr marL="0" indent="0">
              <a:buNone/>
            </a:pPr>
            <a:r>
              <a:rPr lang="en-GB"/>
              <a:t>Nothing, said Piglet, taking Pooh's paw.</a:t>
            </a:r>
          </a:p>
          <a:p>
            <a:pPr marL="0" indent="0">
              <a:buNone/>
            </a:pPr>
            <a:r>
              <a:rPr lang="en-GB"/>
              <a:t>I just wanted to be sure of you.</a:t>
            </a:r>
          </a:p>
          <a:p>
            <a:pPr marL="0" indent="0">
              <a:buNone/>
            </a:pPr>
            <a:endParaRPr lang="en-AE"/>
          </a:p>
        </p:txBody>
      </p:sp>
      <p:pic>
        <p:nvPicPr>
          <p:cNvPr id="4" name="aa-milne-complete">
            <a:hlinkClick r:id="" action="ppaction://media"/>
            <a:extLst>
              <a:ext uri="{FF2B5EF4-FFF2-40B4-BE49-F238E27FC236}">
                <a16:creationId xmlns:a16="http://schemas.microsoft.com/office/drawing/2014/main" id="{34561411-415A-86BB-1A8A-EBC4CD25AA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3075" y="1512888"/>
            <a:ext cx="609600" cy="609600"/>
          </a:xfrm>
          <a:prstGeom prst="rect">
            <a:avLst/>
          </a:prstGeom>
        </p:spPr>
      </p:pic>
    </p:spTree>
    <p:extLst>
      <p:ext uri="{BB962C8B-B14F-4D97-AF65-F5344CB8AC3E}">
        <p14:creationId xmlns:p14="http://schemas.microsoft.com/office/powerpoint/2010/main" val="41391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ctrTitle"/>
          </p:nvPr>
        </p:nvSpPr>
        <p:spPr/>
        <p:txBody>
          <a:bodyPr/>
          <a:lstStyle/>
          <a:p>
            <a:r>
              <a:rPr lang="en-GB"/>
              <a:t>Hello!</a:t>
            </a:r>
            <a:endParaRPr lang="en-AE"/>
          </a:p>
        </p:txBody>
      </p:sp>
    </p:spTree>
    <p:extLst>
      <p:ext uri="{BB962C8B-B14F-4D97-AF65-F5344CB8AC3E}">
        <p14:creationId xmlns:p14="http://schemas.microsoft.com/office/powerpoint/2010/main" val="2332093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4B2B-1DFD-C2EF-3132-C3A06C390808}"/>
              </a:ext>
            </a:extLst>
          </p:cNvPr>
          <p:cNvSpPr>
            <a:spLocks noGrp="1"/>
          </p:cNvSpPr>
          <p:nvPr>
            <p:ph type="ctrTitle"/>
          </p:nvPr>
        </p:nvSpPr>
        <p:spPr/>
        <p:txBody>
          <a:bodyPr/>
          <a:lstStyle/>
          <a:p>
            <a:r>
              <a:rPr lang="en-AE" dirty="0"/>
              <a:t>On the web</a:t>
            </a:r>
          </a:p>
        </p:txBody>
      </p:sp>
    </p:spTree>
    <p:extLst>
      <p:ext uri="{BB962C8B-B14F-4D97-AF65-F5344CB8AC3E}">
        <p14:creationId xmlns:p14="http://schemas.microsoft.com/office/powerpoint/2010/main" val="215235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a:xfrm>
            <a:off x="1440000" y="671801"/>
            <a:ext cx="7020000" cy="1008126"/>
          </a:xfrm>
        </p:spPr>
        <p:txBody>
          <a:bodyPr/>
          <a:lstStyle/>
          <a:p>
            <a:r>
              <a:rPr lang="en-GB"/>
              <a:t>The CSS Speech module</a:t>
            </a:r>
            <a:endParaRPr lang="en-AE"/>
          </a:p>
        </p:txBody>
      </p:sp>
      <p:sp>
        <p:nvSpPr>
          <p:cNvPr id="3" name="Content Placeholder 2">
            <a:extLst>
              <a:ext uri="{FF2B5EF4-FFF2-40B4-BE49-F238E27FC236}">
                <a16:creationId xmlns:a16="http://schemas.microsoft.com/office/drawing/2014/main" id="{9D43EB8F-259C-F940-A110-2EB92D40BF1E}"/>
              </a:ext>
            </a:extLst>
          </p:cNvPr>
          <p:cNvSpPr>
            <a:spLocks noGrp="1"/>
          </p:cNvSpPr>
          <p:nvPr>
            <p:ph idx="1"/>
          </p:nvPr>
        </p:nvSpPr>
        <p:spPr/>
        <p:txBody>
          <a:bodyPr/>
          <a:lstStyle/>
          <a:p>
            <a:pPr marL="0" indent="0">
              <a:buNone/>
            </a:pPr>
            <a:r>
              <a:rPr lang="en-GB"/>
              <a:t>https://w3.org/TR/css-speech-1/</a:t>
            </a:r>
            <a:endParaRPr lang="en-AE"/>
          </a:p>
        </p:txBody>
      </p:sp>
      <p:pic>
        <p:nvPicPr>
          <p:cNvPr id="7" name="Picture 6" descr="W3C">
            <a:extLst>
              <a:ext uri="{FF2B5EF4-FFF2-40B4-BE49-F238E27FC236}">
                <a16:creationId xmlns:a16="http://schemas.microsoft.com/office/drawing/2014/main" id="{DB8B3E33-9D4F-753C-7282-7E2F94AA33B5}"/>
              </a:ext>
            </a:extLst>
          </p:cNvPr>
          <p:cNvPicPr>
            <a:picLocks noChangeAspect="1"/>
          </p:cNvPicPr>
          <p:nvPr/>
        </p:nvPicPr>
        <p:blipFill>
          <a:blip r:embed="rId3"/>
          <a:stretch>
            <a:fillRect/>
          </a:stretch>
        </p:blipFill>
        <p:spPr>
          <a:xfrm>
            <a:off x="5642431" y="3429001"/>
            <a:ext cx="5109570" cy="2433432"/>
          </a:xfrm>
          <a:prstGeom prst="rect">
            <a:avLst/>
          </a:prstGeom>
        </p:spPr>
      </p:pic>
    </p:spTree>
    <p:extLst>
      <p:ext uri="{BB962C8B-B14F-4D97-AF65-F5344CB8AC3E}">
        <p14:creationId xmlns:p14="http://schemas.microsoft.com/office/powerpoint/2010/main" val="191309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a:xfrm>
            <a:off x="1440000" y="671801"/>
            <a:ext cx="7020000" cy="1008126"/>
          </a:xfrm>
        </p:spPr>
        <p:txBody>
          <a:bodyPr/>
          <a:lstStyle/>
          <a:p>
            <a:r>
              <a:rPr lang="en-GB"/>
              <a:t>Browser implementations</a:t>
            </a:r>
            <a:endParaRPr lang="en-AE"/>
          </a:p>
        </p:txBody>
      </p:sp>
      <p:pic>
        <p:nvPicPr>
          <p:cNvPr id="7" name="Content Placeholder 6" descr="Warning tape">
            <a:extLst>
              <a:ext uri="{FF2B5EF4-FFF2-40B4-BE49-F238E27FC236}">
                <a16:creationId xmlns:a16="http://schemas.microsoft.com/office/drawing/2014/main" id="{04A8FCC0-63D8-E5F3-909F-8A438F1002EC}"/>
              </a:ext>
            </a:extLst>
          </p:cNvPr>
          <p:cNvPicPr>
            <a:picLocks noGrp="1" noChangeAspect="1"/>
          </p:cNvPicPr>
          <p:nvPr>
            <p:ph idx="1"/>
          </p:nvPr>
        </p:nvPicPr>
        <p:blipFill>
          <a:blip r:embed="rId3"/>
          <a:stretch>
            <a:fillRect/>
          </a:stretch>
        </p:blipFill>
        <p:spPr>
          <a:xfrm>
            <a:off x="2588419" y="1679927"/>
            <a:ext cx="7015162" cy="3946028"/>
          </a:xfrm>
        </p:spPr>
      </p:pic>
    </p:spTree>
    <p:extLst>
      <p:ext uri="{BB962C8B-B14F-4D97-AF65-F5344CB8AC3E}">
        <p14:creationId xmlns:p14="http://schemas.microsoft.com/office/powerpoint/2010/main" val="285828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AD8E-7490-FDD9-AA53-D001599A9D75}"/>
              </a:ext>
            </a:extLst>
          </p:cNvPr>
          <p:cNvSpPr>
            <a:spLocks noGrp="1"/>
          </p:cNvSpPr>
          <p:nvPr>
            <p:ph type="title"/>
          </p:nvPr>
        </p:nvSpPr>
        <p:spPr/>
        <p:txBody>
          <a:bodyPr/>
          <a:lstStyle/>
          <a:p>
            <a:r>
              <a:rPr lang="en-GB" dirty="0"/>
              <a:t>Use case 1: web readers</a:t>
            </a:r>
            <a:endParaRPr lang="en-AE" dirty="0"/>
          </a:p>
        </p:txBody>
      </p:sp>
      <p:pic>
        <p:nvPicPr>
          <p:cNvPr id="5" name="Content Placeholder 4" descr="Web page in Firefox reader view">
            <a:extLst>
              <a:ext uri="{FF2B5EF4-FFF2-40B4-BE49-F238E27FC236}">
                <a16:creationId xmlns:a16="http://schemas.microsoft.com/office/drawing/2014/main" id="{C1750FC9-F635-713B-C4A2-DE5FA9017E7D}"/>
              </a:ext>
            </a:extLst>
          </p:cNvPr>
          <p:cNvPicPr>
            <a:picLocks noGrp="1" noChangeAspect="1"/>
          </p:cNvPicPr>
          <p:nvPr>
            <p:ph idx="1"/>
          </p:nvPr>
        </p:nvPicPr>
        <p:blipFill>
          <a:blip r:embed="rId5"/>
          <a:stretch>
            <a:fillRect/>
          </a:stretch>
        </p:blipFill>
        <p:spPr>
          <a:xfrm>
            <a:off x="2684121" y="1689163"/>
            <a:ext cx="6823757" cy="4487800"/>
          </a:xfrm>
        </p:spPr>
      </p:pic>
      <p:pic>
        <p:nvPicPr>
          <p:cNvPr id="6" name="web-reader">
            <a:hlinkClick r:id="" action="ppaction://media"/>
            <a:extLst>
              <a:ext uri="{FF2B5EF4-FFF2-40B4-BE49-F238E27FC236}">
                <a16:creationId xmlns:a16="http://schemas.microsoft.com/office/drawing/2014/main" id="{65717B6B-7F3E-7F40-8101-4E7F372B15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0400" y="3202214"/>
            <a:ext cx="609600" cy="609600"/>
          </a:xfrm>
          <a:prstGeom prst="rect">
            <a:avLst/>
          </a:prstGeom>
        </p:spPr>
      </p:pic>
    </p:spTree>
    <p:extLst>
      <p:ext uri="{BB962C8B-B14F-4D97-AF65-F5344CB8AC3E}">
        <p14:creationId xmlns:p14="http://schemas.microsoft.com/office/powerpoint/2010/main" val="399902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B74AD-C642-DB14-8A34-60C7172A1834}"/>
              </a:ext>
            </a:extLst>
          </p:cNvPr>
          <p:cNvSpPr>
            <a:spLocks noGrp="1"/>
          </p:cNvSpPr>
          <p:nvPr>
            <p:ph type="title"/>
          </p:nvPr>
        </p:nvSpPr>
        <p:spPr/>
        <p:txBody>
          <a:bodyPr/>
          <a:lstStyle/>
          <a:p>
            <a:r>
              <a:rPr lang="en-GB"/>
              <a:t>T</a:t>
            </a:r>
            <a:r>
              <a:rPr lang="en-AE"/>
              <a:t>he voice-family property</a:t>
            </a:r>
          </a:p>
        </p:txBody>
      </p:sp>
      <p:sp>
        <p:nvSpPr>
          <p:cNvPr id="2" name="Content Placeholder 1">
            <a:extLst>
              <a:ext uri="{FF2B5EF4-FFF2-40B4-BE49-F238E27FC236}">
                <a16:creationId xmlns:a16="http://schemas.microsoft.com/office/drawing/2014/main" id="{B3253194-59E0-0D15-2675-71FE2471DD45}"/>
              </a:ext>
            </a:extLst>
          </p:cNvPr>
          <p:cNvSpPr>
            <a:spLocks noGrp="1"/>
          </p:cNvSpPr>
          <p:nvPr>
            <p:ph idx="1"/>
          </p:nvPr>
        </p:nvSpPr>
        <p:spPr/>
        <p:txBody>
          <a:bodyPr/>
          <a:lstStyle/>
          <a:p>
            <a:pPr marL="0" indent="0">
              <a:buNone/>
            </a:pPr>
            <a:r>
              <a:rPr lang="en-GB">
                <a:hlinkClick r:id="rId3"/>
              </a:rPr>
              <a:t>https://speech-api-voices-gatherer.glitch.me/</a:t>
            </a:r>
            <a:endParaRPr lang="en-GB"/>
          </a:p>
          <a:p>
            <a:pPr marL="0" indent="0">
              <a:buNone/>
            </a:pPr>
            <a:endParaRPr lang="en-AE"/>
          </a:p>
          <a:p>
            <a:endParaRPr lang="en-AE"/>
          </a:p>
        </p:txBody>
      </p:sp>
      <p:sp>
        <p:nvSpPr>
          <p:cNvPr id="4" name="Content Placeholder 3">
            <a:extLst>
              <a:ext uri="{FF2B5EF4-FFF2-40B4-BE49-F238E27FC236}">
                <a16:creationId xmlns:a16="http://schemas.microsoft.com/office/drawing/2014/main" id="{B7873B87-97B2-13F2-AA55-2D555ADC4EB2}"/>
              </a:ext>
            </a:extLst>
          </p:cNvPr>
          <p:cNvSpPr>
            <a:spLocks noGrp="1"/>
          </p:cNvSpPr>
          <p:nvPr>
            <p:ph sz="quarter" idx="14"/>
          </p:nvPr>
        </p:nvSpPr>
        <p:spPr/>
        <p:txBody>
          <a:bodyPr/>
          <a:lstStyle/>
          <a:p>
            <a:r>
              <a:rPr lang="en-GB"/>
              <a:t>voice-family: “Voice Name 1”, “Voice Name 2”;</a:t>
            </a:r>
            <a:endParaRPr lang="en-AE"/>
          </a:p>
          <a:p>
            <a:endParaRPr lang="en-GB"/>
          </a:p>
        </p:txBody>
      </p:sp>
    </p:spTree>
    <p:extLst>
      <p:ext uri="{BB962C8B-B14F-4D97-AF65-F5344CB8AC3E}">
        <p14:creationId xmlns:p14="http://schemas.microsoft.com/office/powerpoint/2010/main" val="714837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The speak property</a:t>
            </a:r>
            <a:endParaRPr lang="en-AE"/>
          </a:p>
        </p:txBody>
      </p:sp>
      <p:sp>
        <p:nvSpPr>
          <p:cNvPr id="4" name="Content Placeholder 3">
            <a:extLst>
              <a:ext uri="{FF2B5EF4-FFF2-40B4-BE49-F238E27FC236}">
                <a16:creationId xmlns:a16="http://schemas.microsoft.com/office/drawing/2014/main" id="{86E63819-7B4E-4246-6E3E-63A696B70BD2}"/>
              </a:ext>
            </a:extLst>
          </p:cNvPr>
          <p:cNvSpPr>
            <a:spLocks noGrp="1"/>
          </p:cNvSpPr>
          <p:nvPr>
            <p:ph idx="1"/>
          </p:nvPr>
        </p:nvSpPr>
        <p:spPr/>
        <p:txBody>
          <a:bodyPr/>
          <a:lstStyle/>
          <a:p>
            <a:endParaRPr lang="en-GB"/>
          </a:p>
        </p:txBody>
      </p:sp>
      <p:sp>
        <p:nvSpPr>
          <p:cNvPr id="5" name="Content Placeholder 4">
            <a:extLst>
              <a:ext uri="{FF2B5EF4-FFF2-40B4-BE49-F238E27FC236}">
                <a16:creationId xmlns:a16="http://schemas.microsoft.com/office/drawing/2014/main" id="{CF05F9C1-B07B-5798-8819-A453736A4BD1}"/>
              </a:ext>
            </a:extLst>
          </p:cNvPr>
          <p:cNvSpPr>
            <a:spLocks noGrp="1"/>
          </p:cNvSpPr>
          <p:nvPr>
            <p:ph sz="quarter" idx="14"/>
          </p:nvPr>
        </p:nvSpPr>
        <p:spPr/>
        <p:txBody>
          <a:bodyPr/>
          <a:lstStyle/>
          <a:p>
            <a:r>
              <a:rPr lang="en-GB"/>
              <a:t>{speak: auto;}</a:t>
            </a:r>
          </a:p>
          <a:p>
            <a:endParaRPr lang="en-AE"/>
          </a:p>
        </p:txBody>
      </p:sp>
    </p:spTree>
    <p:extLst>
      <p:ext uri="{BB962C8B-B14F-4D97-AF65-F5344CB8AC3E}">
        <p14:creationId xmlns:p14="http://schemas.microsoft.com/office/powerpoint/2010/main" val="351485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The prosody properties</a:t>
            </a:r>
            <a:endParaRPr lang="en-AE"/>
          </a:p>
        </p:txBody>
      </p:sp>
      <p:sp>
        <p:nvSpPr>
          <p:cNvPr id="4" name="Content Placeholder 3">
            <a:extLst>
              <a:ext uri="{FF2B5EF4-FFF2-40B4-BE49-F238E27FC236}">
                <a16:creationId xmlns:a16="http://schemas.microsoft.com/office/drawing/2014/main" id="{EBD76734-A5E9-1A15-3F66-EF3117FD34D5}"/>
              </a:ext>
            </a:extLst>
          </p:cNvPr>
          <p:cNvSpPr>
            <a:spLocks noGrp="1"/>
          </p:cNvSpPr>
          <p:nvPr>
            <p:ph idx="1"/>
          </p:nvPr>
        </p:nvSpPr>
        <p:spPr/>
        <p:txBody>
          <a:bodyPr/>
          <a:lstStyle/>
          <a:p>
            <a:endParaRPr lang="en-AE"/>
          </a:p>
        </p:txBody>
      </p:sp>
      <p:sp>
        <p:nvSpPr>
          <p:cNvPr id="5" name="Content Placeholder 4">
            <a:extLst>
              <a:ext uri="{FF2B5EF4-FFF2-40B4-BE49-F238E27FC236}">
                <a16:creationId xmlns:a16="http://schemas.microsoft.com/office/drawing/2014/main" id="{DE545FF0-DC41-9359-004A-BD23661F0C5D}"/>
              </a:ext>
            </a:extLst>
          </p:cNvPr>
          <p:cNvSpPr>
            <a:spLocks noGrp="1"/>
          </p:cNvSpPr>
          <p:nvPr>
            <p:ph sz="quarter" idx="14"/>
          </p:nvPr>
        </p:nvSpPr>
        <p:spPr/>
        <p:txBody>
          <a:bodyPr/>
          <a:lstStyle/>
          <a:p>
            <a:r>
              <a:rPr lang="en-GB"/>
              <a:t>{</a:t>
            </a:r>
          </a:p>
          <a:p>
            <a:r>
              <a:rPr lang="en-GB"/>
              <a:t>  voice-volume: normal;</a:t>
            </a:r>
          </a:p>
          <a:p>
            <a:r>
              <a:rPr lang="en-GB"/>
              <a:t>  voice-pitch:  normal;</a:t>
            </a:r>
          </a:p>
          <a:p>
            <a:r>
              <a:rPr lang="en-GB"/>
              <a:t>  voice-rate:   normal;</a:t>
            </a:r>
          </a:p>
          <a:p>
            <a:r>
              <a:rPr lang="en-GB"/>
              <a:t>}</a:t>
            </a:r>
            <a:endParaRPr lang="en-AE"/>
          </a:p>
        </p:txBody>
      </p:sp>
    </p:spTree>
    <p:extLst>
      <p:ext uri="{BB962C8B-B14F-4D97-AF65-F5344CB8AC3E}">
        <p14:creationId xmlns:p14="http://schemas.microsoft.com/office/powerpoint/2010/main" val="4221094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The pause properties</a:t>
            </a:r>
            <a:endParaRPr lang="en-AE"/>
          </a:p>
        </p:txBody>
      </p:sp>
      <p:sp>
        <p:nvSpPr>
          <p:cNvPr id="4" name="Content Placeholder 3">
            <a:extLst>
              <a:ext uri="{FF2B5EF4-FFF2-40B4-BE49-F238E27FC236}">
                <a16:creationId xmlns:a16="http://schemas.microsoft.com/office/drawing/2014/main" id="{603128D6-C881-170A-9C93-69A2B29DD14A}"/>
              </a:ext>
            </a:extLst>
          </p:cNvPr>
          <p:cNvSpPr>
            <a:spLocks noGrp="1"/>
          </p:cNvSpPr>
          <p:nvPr>
            <p:ph idx="1"/>
          </p:nvPr>
        </p:nvSpPr>
        <p:spPr/>
        <p:txBody>
          <a:bodyPr/>
          <a:lstStyle/>
          <a:p>
            <a:endParaRPr lang="en-AE"/>
          </a:p>
        </p:txBody>
      </p:sp>
      <p:sp>
        <p:nvSpPr>
          <p:cNvPr id="5" name="Content Placeholder 4">
            <a:extLst>
              <a:ext uri="{FF2B5EF4-FFF2-40B4-BE49-F238E27FC236}">
                <a16:creationId xmlns:a16="http://schemas.microsoft.com/office/drawing/2014/main" id="{EE80815F-D044-E8D1-8022-277FC7401623}"/>
              </a:ext>
            </a:extLst>
          </p:cNvPr>
          <p:cNvSpPr>
            <a:spLocks noGrp="1"/>
          </p:cNvSpPr>
          <p:nvPr>
            <p:ph sz="quarter" idx="14"/>
          </p:nvPr>
        </p:nvSpPr>
        <p:spPr/>
        <p:txBody>
          <a:bodyPr/>
          <a:lstStyle/>
          <a:p>
            <a:r>
              <a:rPr lang="en-GB"/>
              <a:t>{</a:t>
            </a:r>
          </a:p>
          <a:p>
            <a:r>
              <a:rPr lang="en-GB"/>
              <a:t>  pause-before: medium;</a:t>
            </a:r>
          </a:p>
          <a:p>
            <a:r>
              <a:rPr lang="en-GB"/>
              <a:t>  pause-after:  medium;</a:t>
            </a:r>
          </a:p>
          <a:p>
            <a:r>
              <a:rPr lang="en-GB"/>
              <a:t>}</a:t>
            </a:r>
            <a:endParaRPr lang="en-AE"/>
          </a:p>
        </p:txBody>
      </p:sp>
    </p:spTree>
    <p:extLst>
      <p:ext uri="{BB962C8B-B14F-4D97-AF65-F5344CB8AC3E}">
        <p14:creationId xmlns:p14="http://schemas.microsoft.com/office/powerpoint/2010/main" val="648485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1E25-DFB1-7B4E-5D39-6D5E5B21B804}"/>
              </a:ext>
            </a:extLst>
          </p:cNvPr>
          <p:cNvSpPr>
            <a:spLocks noGrp="1"/>
          </p:cNvSpPr>
          <p:nvPr>
            <p:ph type="title"/>
          </p:nvPr>
        </p:nvSpPr>
        <p:spPr/>
        <p:txBody>
          <a:bodyPr/>
          <a:lstStyle/>
          <a:p>
            <a:r>
              <a:rPr lang="en-GB" dirty="0"/>
              <a:t>Design </a:t>
            </a:r>
            <a:r>
              <a:rPr lang="en-GB"/>
              <a:t>outcome 1: </a:t>
            </a:r>
            <a:r>
              <a:rPr lang="en-GB" dirty="0"/>
              <a:t>better UX</a:t>
            </a:r>
          </a:p>
        </p:txBody>
      </p:sp>
      <p:pic>
        <p:nvPicPr>
          <p:cNvPr id="4" name="Content Placeholder 4" descr="Web page in Firefox reader view">
            <a:extLst>
              <a:ext uri="{FF2B5EF4-FFF2-40B4-BE49-F238E27FC236}">
                <a16:creationId xmlns:a16="http://schemas.microsoft.com/office/drawing/2014/main" id="{4193A106-79C7-2F77-90AD-391680685897}"/>
              </a:ext>
            </a:extLst>
          </p:cNvPr>
          <p:cNvPicPr>
            <a:picLocks noGrp="1" noChangeAspect="1"/>
          </p:cNvPicPr>
          <p:nvPr>
            <p:ph idx="1"/>
          </p:nvPr>
        </p:nvPicPr>
        <p:blipFill>
          <a:blip r:embed="rId5"/>
          <a:stretch>
            <a:fillRect/>
          </a:stretch>
        </p:blipFill>
        <p:spPr>
          <a:xfrm>
            <a:off x="2631465" y="1488897"/>
            <a:ext cx="6929070" cy="4557061"/>
          </a:xfrm>
        </p:spPr>
      </p:pic>
      <p:pic>
        <p:nvPicPr>
          <p:cNvPr id="5" name="web-reader-neural2">
            <a:hlinkClick r:id="" action="ppaction://media"/>
            <a:extLst>
              <a:ext uri="{FF2B5EF4-FFF2-40B4-BE49-F238E27FC236}">
                <a16:creationId xmlns:a16="http://schemas.microsoft.com/office/drawing/2014/main" id="{762DF5BB-3A9E-FC73-DF1A-FD34C76BC1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3138" y="5359400"/>
            <a:ext cx="609600" cy="609600"/>
          </a:xfrm>
          <a:prstGeom prst="rect">
            <a:avLst/>
          </a:prstGeom>
        </p:spPr>
      </p:pic>
    </p:spTree>
    <p:extLst>
      <p:ext uri="{BB962C8B-B14F-4D97-AF65-F5344CB8AC3E}">
        <p14:creationId xmlns:p14="http://schemas.microsoft.com/office/powerpoint/2010/main" val="392746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61A9-ECC7-9F8D-8613-82941E03E49C}"/>
              </a:ext>
            </a:extLst>
          </p:cNvPr>
          <p:cNvSpPr>
            <a:spLocks noGrp="1"/>
          </p:cNvSpPr>
          <p:nvPr>
            <p:ph type="title"/>
          </p:nvPr>
        </p:nvSpPr>
        <p:spPr/>
        <p:txBody>
          <a:bodyPr/>
          <a:lstStyle/>
          <a:p>
            <a:r>
              <a:rPr lang="en-AE" dirty="0"/>
              <a:t>Use case 2: screen readers</a:t>
            </a:r>
          </a:p>
        </p:txBody>
      </p:sp>
      <p:pic>
        <p:nvPicPr>
          <p:cNvPr id="5" name="Content Placeholder 4" descr="A screenshot of a webpage with the title News Headline: Nothing Happened">
            <a:extLst>
              <a:ext uri="{FF2B5EF4-FFF2-40B4-BE49-F238E27FC236}">
                <a16:creationId xmlns:a16="http://schemas.microsoft.com/office/drawing/2014/main" id="{C05A022D-CBE8-1B24-137A-71CF2132D7BD}"/>
              </a:ext>
            </a:extLst>
          </p:cNvPr>
          <p:cNvPicPr>
            <a:picLocks noGrp="1" noChangeAspect="1"/>
          </p:cNvPicPr>
          <p:nvPr>
            <p:ph idx="1"/>
          </p:nvPr>
        </p:nvPicPr>
        <p:blipFill>
          <a:blip r:embed="rId5"/>
          <a:stretch>
            <a:fillRect/>
          </a:stretch>
        </p:blipFill>
        <p:spPr>
          <a:xfrm>
            <a:off x="2599127" y="1529554"/>
            <a:ext cx="6993745" cy="4558294"/>
          </a:xfrm>
        </p:spPr>
      </p:pic>
      <p:pic>
        <p:nvPicPr>
          <p:cNvPr id="3" name="screen-reader-experience1">
            <a:hlinkClick r:id="" action="ppaction://media"/>
            <a:extLst>
              <a:ext uri="{FF2B5EF4-FFF2-40B4-BE49-F238E27FC236}">
                <a16:creationId xmlns:a16="http://schemas.microsoft.com/office/drawing/2014/main" id="{A229B915-8208-3070-BA64-BB5536025D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09150" y="5681448"/>
            <a:ext cx="406400" cy="406400"/>
          </a:xfrm>
          <a:prstGeom prst="rect">
            <a:avLst/>
          </a:prstGeom>
        </p:spPr>
      </p:pic>
    </p:spTree>
    <p:extLst>
      <p:ext uri="{BB962C8B-B14F-4D97-AF65-F5344CB8AC3E}">
        <p14:creationId xmlns:p14="http://schemas.microsoft.com/office/powerpoint/2010/main" val="13673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ctrTitle"/>
          </p:nvPr>
        </p:nvSpPr>
        <p:spPr/>
        <p:txBody>
          <a:bodyPr/>
          <a:lstStyle/>
          <a:p>
            <a:r>
              <a:rPr lang="en-GB"/>
              <a:t>Recognition</a:t>
            </a:r>
            <a:endParaRPr lang="en-AE"/>
          </a:p>
        </p:txBody>
      </p:sp>
      <p:pic>
        <p:nvPicPr>
          <p:cNvPr id="3" name="red-pepper">
            <a:hlinkClick r:id="" action="ppaction://media"/>
            <a:extLst>
              <a:ext uri="{FF2B5EF4-FFF2-40B4-BE49-F238E27FC236}">
                <a16:creationId xmlns:a16="http://schemas.microsoft.com/office/drawing/2014/main" id="{CAB3FBE9-399F-0B11-0DCD-AB8B219E10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69525" y="5491163"/>
            <a:ext cx="609600" cy="609600"/>
          </a:xfrm>
          <a:prstGeom prst="rect">
            <a:avLst/>
          </a:prstGeom>
        </p:spPr>
      </p:pic>
    </p:spTree>
    <p:extLst>
      <p:ext uri="{BB962C8B-B14F-4D97-AF65-F5344CB8AC3E}">
        <p14:creationId xmlns:p14="http://schemas.microsoft.com/office/powerpoint/2010/main" val="5996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AE"/>
              <a:t>The &lt;em&gt; element</a:t>
            </a:r>
          </a:p>
        </p:txBody>
      </p:sp>
      <p:sp>
        <p:nvSpPr>
          <p:cNvPr id="4" name="Content Placeholder 3">
            <a:extLst>
              <a:ext uri="{FF2B5EF4-FFF2-40B4-BE49-F238E27FC236}">
                <a16:creationId xmlns:a16="http://schemas.microsoft.com/office/drawing/2014/main" id="{3A076D3E-6EFD-0D03-EA87-1226EC9710A9}"/>
              </a:ext>
            </a:extLst>
          </p:cNvPr>
          <p:cNvSpPr>
            <a:spLocks noGrp="1"/>
          </p:cNvSpPr>
          <p:nvPr>
            <p:ph idx="1"/>
          </p:nvPr>
        </p:nvSpPr>
        <p:spPr/>
        <p:txBody>
          <a:bodyPr/>
          <a:lstStyle/>
          <a:p>
            <a:endParaRPr lang="en-AE"/>
          </a:p>
        </p:txBody>
      </p:sp>
      <p:sp>
        <p:nvSpPr>
          <p:cNvPr id="5" name="Content Placeholder 4">
            <a:extLst>
              <a:ext uri="{FF2B5EF4-FFF2-40B4-BE49-F238E27FC236}">
                <a16:creationId xmlns:a16="http://schemas.microsoft.com/office/drawing/2014/main" id="{4CE92AFB-C351-865A-532D-1A235F0126A2}"/>
              </a:ext>
            </a:extLst>
          </p:cNvPr>
          <p:cNvSpPr>
            <a:spLocks noGrp="1"/>
          </p:cNvSpPr>
          <p:nvPr>
            <p:ph sz="quarter" idx="14"/>
          </p:nvPr>
        </p:nvSpPr>
        <p:spPr/>
        <p:txBody>
          <a:bodyPr/>
          <a:lstStyle/>
          <a:p>
            <a:r>
              <a:rPr lang="en-AE"/>
              <a:t>&lt;p&gt;</a:t>
            </a:r>
          </a:p>
          <a:p>
            <a:r>
              <a:rPr lang="en-AE"/>
              <a:t>If you &lt;</a:t>
            </a:r>
            <a:r>
              <a:rPr lang="en-AE" err="1"/>
              <a:t>em</a:t>
            </a:r>
            <a:r>
              <a:rPr lang="en-AE"/>
              <a:t>&gt;really&lt;/</a:t>
            </a:r>
            <a:r>
              <a:rPr lang="en-AE" err="1"/>
              <a:t>em</a:t>
            </a:r>
            <a:r>
              <a:rPr lang="en-AE"/>
              <a:t>&gt; want to make a point.</a:t>
            </a:r>
          </a:p>
          <a:p>
            <a:r>
              <a:rPr lang="en-AE"/>
              <a:t>&lt;/p&gt;</a:t>
            </a:r>
          </a:p>
          <a:p>
            <a:endParaRPr lang="en-AE"/>
          </a:p>
        </p:txBody>
      </p:sp>
    </p:spTree>
    <p:extLst>
      <p:ext uri="{BB962C8B-B14F-4D97-AF65-F5344CB8AC3E}">
        <p14:creationId xmlns:p14="http://schemas.microsoft.com/office/powerpoint/2010/main" val="1143376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AE"/>
              <a:t>The voice-stress property</a:t>
            </a:r>
          </a:p>
        </p:txBody>
      </p:sp>
      <p:sp>
        <p:nvSpPr>
          <p:cNvPr id="4" name="Content Placeholder 3">
            <a:extLst>
              <a:ext uri="{FF2B5EF4-FFF2-40B4-BE49-F238E27FC236}">
                <a16:creationId xmlns:a16="http://schemas.microsoft.com/office/drawing/2014/main" id="{3A076D3E-6EFD-0D03-EA87-1226EC9710A9}"/>
              </a:ext>
            </a:extLst>
          </p:cNvPr>
          <p:cNvSpPr>
            <a:spLocks noGrp="1"/>
          </p:cNvSpPr>
          <p:nvPr>
            <p:ph idx="1"/>
          </p:nvPr>
        </p:nvSpPr>
        <p:spPr/>
        <p:txBody>
          <a:bodyPr/>
          <a:lstStyle/>
          <a:p>
            <a:endParaRPr lang="en-AE"/>
          </a:p>
        </p:txBody>
      </p:sp>
      <p:sp>
        <p:nvSpPr>
          <p:cNvPr id="5" name="Content Placeholder 4">
            <a:extLst>
              <a:ext uri="{FF2B5EF4-FFF2-40B4-BE49-F238E27FC236}">
                <a16:creationId xmlns:a16="http://schemas.microsoft.com/office/drawing/2014/main" id="{4CE92AFB-C351-865A-532D-1A235F0126A2}"/>
              </a:ext>
            </a:extLst>
          </p:cNvPr>
          <p:cNvSpPr>
            <a:spLocks noGrp="1"/>
          </p:cNvSpPr>
          <p:nvPr>
            <p:ph sz="quarter" idx="14"/>
          </p:nvPr>
        </p:nvSpPr>
        <p:spPr/>
        <p:txBody>
          <a:bodyPr/>
          <a:lstStyle/>
          <a:p>
            <a:r>
              <a:rPr lang="en-GB"/>
              <a:t>.emphasise {</a:t>
            </a:r>
          </a:p>
          <a:p>
            <a:r>
              <a:rPr lang="en-GB"/>
              <a:t>  voice-stress: strong;</a:t>
            </a:r>
          </a:p>
          <a:p>
            <a:r>
              <a:rPr lang="en-GB"/>
              <a:t>}</a:t>
            </a:r>
          </a:p>
          <a:p>
            <a:endParaRPr lang="en-AE"/>
          </a:p>
          <a:p>
            <a:r>
              <a:rPr lang="en-AE"/>
              <a:t>&lt;p&gt;</a:t>
            </a:r>
          </a:p>
          <a:p>
            <a:r>
              <a:rPr lang="en-AE"/>
              <a:t>If you &lt;</a:t>
            </a:r>
            <a:r>
              <a:rPr lang="en-AE" err="1"/>
              <a:t>em</a:t>
            </a:r>
            <a:r>
              <a:rPr lang="en-AE"/>
              <a:t> class="emphasise"&gt;really&lt;/</a:t>
            </a:r>
            <a:r>
              <a:rPr lang="en-AE" err="1"/>
              <a:t>em</a:t>
            </a:r>
            <a:r>
              <a:rPr lang="en-AE"/>
              <a:t>&gt; want to make a point.</a:t>
            </a:r>
          </a:p>
          <a:p>
            <a:r>
              <a:rPr lang="en-AE"/>
              <a:t>&lt;/p&gt;</a:t>
            </a:r>
          </a:p>
          <a:p>
            <a:endParaRPr lang="en-AE"/>
          </a:p>
        </p:txBody>
      </p:sp>
    </p:spTree>
    <p:extLst>
      <p:ext uri="{BB962C8B-B14F-4D97-AF65-F5344CB8AC3E}">
        <p14:creationId xmlns:p14="http://schemas.microsoft.com/office/powerpoint/2010/main" val="192243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3B32-74A5-CE50-FB6D-E050D454A2F2}"/>
              </a:ext>
            </a:extLst>
          </p:cNvPr>
          <p:cNvSpPr>
            <a:spLocks noGrp="1"/>
          </p:cNvSpPr>
          <p:nvPr>
            <p:ph type="title"/>
          </p:nvPr>
        </p:nvSpPr>
        <p:spPr/>
        <p:txBody>
          <a:bodyPr/>
          <a:lstStyle/>
          <a:p>
            <a:r>
              <a:rPr lang="en-GB"/>
              <a:t>Acronyms and initialisms</a:t>
            </a:r>
          </a:p>
        </p:txBody>
      </p:sp>
      <p:sp>
        <p:nvSpPr>
          <p:cNvPr id="3" name="Content Placeholder 2">
            <a:extLst>
              <a:ext uri="{FF2B5EF4-FFF2-40B4-BE49-F238E27FC236}">
                <a16:creationId xmlns:a16="http://schemas.microsoft.com/office/drawing/2014/main" id="{6DE287B8-9931-455D-35B0-1BED9B913851}"/>
              </a:ext>
            </a:extLst>
          </p:cNvPr>
          <p:cNvSpPr>
            <a:spLocks noGrp="1"/>
          </p:cNvSpPr>
          <p:nvPr>
            <p:ph idx="1"/>
          </p:nvPr>
        </p:nvSpPr>
        <p:spPr/>
        <p:txBody>
          <a:bodyPr/>
          <a:lstStyle/>
          <a:p>
            <a:pPr marL="0" indent="0">
              <a:buNone/>
            </a:pPr>
            <a:r>
              <a:rPr lang="en-GB"/>
              <a:t>&lt;p&gt;Acronyms like NATO are pronounced like words, but initialisms like SAAS or AR are pronounced as individual characters.&lt;/p&gt;</a:t>
            </a:r>
          </a:p>
        </p:txBody>
      </p:sp>
    </p:spTree>
    <p:extLst>
      <p:ext uri="{BB962C8B-B14F-4D97-AF65-F5344CB8AC3E}">
        <p14:creationId xmlns:p14="http://schemas.microsoft.com/office/powerpoint/2010/main" val="1620921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61A9-ECC7-9F8D-8613-82941E03E49C}"/>
              </a:ext>
            </a:extLst>
          </p:cNvPr>
          <p:cNvSpPr>
            <a:spLocks noGrp="1"/>
          </p:cNvSpPr>
          <p:nvPr>
            <p:ph type="title"/>
          </p:nvPr>
        </p:nvSpPr>
        <p:spPr/>
        <p:txBody>
          <a:bodyPr/>
          <a:lstStyle/>
          <a:p>
            <a:r>
              <a:rPr lang="en-GB"/>
              <a:t>The speak-as property</a:t>
            </a:r>
            <a:endParaRPr lang="en-AE"/>
          </a:p>
        </p:txBody>
      </p:sp>
      <p:sp>
        <p:nvSpPr>
          <p:cNvPr id="4" name="Content Placeholder 3">
            <a:extLst>
              <a:ext uri="{FF2B5EF4-FFF2-40B4-BE49-F238E27FC236}">
                <a16:creationId xmlns:a16="http://schemas.microsoft.com/office/drawing/2014/main" id="{9418AC4B-FB01-18A8-2C2C-3A9197FD8F71}"/>
              </a:ext>
            </a:extLst>
          </p:cNvPr>
          <p:cNvSpPr>
            <a:spLocks noGrp="1"/>
          </p:cNvSpPr>
          <p:nvPr>
            <p:ph idx="1"/>
          </p:nvPr>
        </p:nvSpPr>
        <p:spPr>
          <a:xfrm>
            <a:off x="1439999" y="5931255"/>
            <a:ext cx="7014301" cy="491415"/>
          </a:xfrm>
        </p:spPr>
        <p:txBody>
          <a:bodyPr/>
          <a:lstStyle/>
          <a:p>
            <a:endParaRPr lang="en-AE"/>
          </a:p>
        </p:txBody>
      </p:sp>
      <p:sp>
        <p:nvSpPr>
          <p:cNvPr id="5" name="Content Placeholder 4">
            <a:extLst>
              <a:ext uri="{FF2B5EF4-FFF2-40B4-BE49-F238E27FC236}">
                <a16:creationId xmlns:a16="http://schemas.microsoft.com/office/drawing/2014/main" id="{69F1915C-556E-9148-1ACF-7478905CC9B6}"/>
              </a:ext>
            </a:extLst>
          </p:cNvPr>
          <p:cNvSpPr>
            <a:spLocks noGrp="1"/>
          </p:cNvSpPr>
          <p:nvPr>
            <p:ph sz="quarter" idx="14"/>
          </p:nvPr>
        </p:nvSpPr>
        <p:spPr/>
        <p:txBody>
          <a:bodyPr/>
          <a:lstStyle/>
          <a:p>
            <a:r>
              <a:rPr lang="en-GB"/>
              <a:t>.spell {</a:t>
            </a:r>
            <a:endParaRPr lang="en-AE"/>
          </a:p>
          <a:p>
            <a:r>
              <a:rPr lang="en-GB"/>
              <a:t>  s</a:t>
            </a:r>
            <a:r>
              <a:rPr lang="en-AE"/>
              <a:t>peak-as: spell-out;</a:t>
            </a:r>
          </a:p>
          <a:p>
            <a:r>
              <a:rPr lang="en-AE"/>
              <a:t>}</a:t>
            </a:r>
          </a:p>
          <a:p>
            <a:endParaRPr lang="en-AE"/>
          </a:p>
          <a:p>
            <a:r>
              <a:rPr lang="en-AE"/>
              <a:t>&lt;p class=“spell”&gt;SAAS&lt;/p&gt;</a:t>
            </a:r>
          </a:p>
          <a:p>
            <a:endParaRPr lang="en-AE"/>
          </a:p>
        </p:txBody>
      </p:sp>
    </p:spTree>
    <p:extLst>
      <p:ext uri="{BB962C8B-B14F-4D97-AF65-F5344CB8AC3E}">
        <p14:creationId xmlns:p14="http://schemas.microsoft.com/office/powerpoint/2010/main" val="517224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1E25-DFB1-7B4E-5D39-6D5E5B21B804}"/>
              </a:ext>
            </a:extLst>
          </p:cNvPr>
          <p:cNvSpPr>
            <a:spLocks noGrp="1"/>
          </p:cNvSpPr>
          <p:nvPr>
            <p:ph type="title"/>
          </p:nvPr>
        </p:nvSpPr>
        <p:spPr/>
        <p:txBody>
          <a:bodyPr/>
          <a:lstStyle/>
          <a:p>
            <a:r>
              <a:rPr lang="en-GB"/>
              <a:t>Design outcome 2: better UX</a:t>
            </a:r>
          </a:p>
        </p:txBody>
      </p:sp>
      <p:pic>
        <p:nvPicPr>
          <p:cNvPr id="4" name="Content Placeholder 4" descr="A screenshot of a webpage with the title News Headline: Nothing Happened">
            <a:extLst>
              <a:ext uri="{FF2B5EF4-FFF2-40B4-BE49-F238E27FC236}">
                <a16:creationId xmlns:a16="http://schemas.microsoft.com/office/drawing/2014/main" id="{F8F47BAD-74E8-384C-BB1E-CC753A3E91B2}"/>
              </a:ext>
            </a:extLst>
          </p:cNvPr>
          <p:cNvPicPr>
            <a:picLocks noGrp="1" noChangeAspect="1"/>
          </p:cNvPicPr>
          <p:nvPr>
            <p:ph idx="1"/>
          </p:nvPr>
        </p:nvPicPr>
        <p:blipFill>
          <a:blip r:embed="rId5"/>
          <a:stretch>
            <a:fillRect/>
          </a:stretch>
        </p:blipFill>
        <p:spPr>
          <a:xfrm>
            <a:off x="2653206" y="1689163"/>
            <a:ext cx="6885587" cy="4487800"/>
          </a:xfrm>
        </p:spPr>
      </p:pic>
      <p:pic>
        <p:nvPicPr>
          <p:cNvPr id="5" name="screen-reader-experience2">
            <a:hlinkClick r:id="" action="ppaction://media"/>
            <a:extLst>
              <a:ext uri="{FF2B5EF4-FFF2-40B4-BE49-F238E27FC236}">
                <a16:creationId xmlns:a16="http://schemas.microsoft.com/office/drawing/2014/main" id="{157C49D7-BC90-958C-0DB8-7901B57F64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33100" y="5810250"/>
            <a:ext cx="609600" cy="609600"/>
          </a:xfrm>
          <a:prstGeom prst="rect">
            <a:avLst/>
          </a:prstGeom>
        </p:spPr>
      </p:pic>
    </p:spTree>
    <p:extLst>
      <p:ext uri="{BB962C8B-B14F-4D97-AF65-F5344CB8AC3E}">
        <p14:creationId xmlns:p14="http://schemas.microsoft.com/office/powerpoint/2010/main" val="369455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8347-D4CF-A39D-5B35-C7C6B16B6438}"/>
              </a:ext>
            </a:extLst>
          </p:cNvPr>
          <p:cNvSpPr>
            <a:spLocks noGrp="1"/>
          </p:cNvSpPr>
          <p:nvPr>
            <p:ph type="title"/>
          </p:nvPr>
        </p:nvSpPr>
        <p:spPr/>
        <p:txBody>
          <a:bodyPr/>
          <a:lstStyle/>
          <a:p>
            <a:r>
              <a:rPr lang="en-GB"/>
              <a:t>CSS Speech polyfill</a:t>
            </a:r>
            <a:endParaRPr lang="en-AE"/>
          </a:p>
        </p:txBody>
      </p:sp>
      <p:pic>
        <p:nvPicPr>
          <p:cNvPr id="4" name="css-speech-prototype">
            <a:hlinkClick r:id="" action="ppaction://media"/>
            <a:extLst>
              <a:ext uri="{FF2B5EF4-FFF2-40B4-BE49-F238E27FC236}">
                <a16:creationId xmlns:a16="http://schemas.microsoft.com/office/drawing/2014/main" id="{F4E7591F-A9FE-CAB9-CDA3-05947751566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40000" y="1402080"/>
            <a:ext cx="6635623" cy="4147057"/>
          </a:xfrm>
        </p:spPr>
      </p:pic>
      <p:sp>
        <p:nvSpPr>
          <p:cNvPr id="7" name="TextBox 6">
            <a:extLst>
              <a:ext uri="{FF2B5EF4-FFF2-40B4-BE49-F238E27FC236}">
                <a16:creationId xmlns:a16="http://schemas.microsoft.com/office/drawing/2014/main" id="{313399E8-DB32-5BAE-57FA-FA528959D6D8}"/>
              </a:ext>
            </a:extLst>
          </p:cNvPr>
          <p:cNvSpPr txBox="1"/>
          <p:nvPr/>
        </p:nvSpPr>
        <p:spPr>
          <a:xfrm>
            <a:off x="1270190" y="5900848"/>
            <a:ext cx="9651620" cy="369332"/>
          </a:xfrm>
          <a:prstGeom prst="rect">
            <a:avLst/>
          </a:prstGeom>
          <a:noFill/>
        </p:spPr>
        <p:txBody>
          <a:bodyPr wrap="square">
            <a:spAutoFit/>
          </a:bodyPr>
          <a:lstStyle/>
          <a:p>
            <a:r>
              <a:rPr lang="en-GB"/>
              <a:t>https://www.kryogenix.org/code/browser/css-speech-polyfill/css-speech.html</a:t>
            </a:r>
          </a:p>
        </p:txBody>
      </p:sp>
    </p:spTree>
    <p:extLst>
      <p:ext uri="{BB962C8B-B14F-4D97-AF65-F5344CB8AC3E}">
        <p14:creationId xmlns:p14="http://schemas.microsoft.com/office/powerpoint/2010/main" val="93250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61A9-ECC7-9F8D-8613-82941E03E49C}"/>
              </a:ext>
            </a:extLst>
          </p:cNvPr>
          <p:cNvSpPr>
            <a:spLocks noGrp="1"/>
          </p:cNvSpPr>
          <p:nvPr>
            <p:ph type="title"/>
          </p:nvPr>
        </p:nvSpPr>
        <p:spPr/>
        <p:txBody>
          <a:bodyPr/>
          <a:lstStyle/>
          <a:p>
            <a:r>
              <a:rPr lang="en-GB"/>
              <a:t>A</a:t>
            </a:r>
            <a:r>
              <a:rPr lang="en-AE"/>
              <a:t> new setting?</a:t>
            </a:r>
          </a:p>
        </p:txBody>
      </p:sp>
      <p:pic>
        <p:nvPicPr>
          <p:cNvPr id="5" name="Content Placeholder 4" descr="Windows">
            <a:extLst>
              <a:ext uri="{FF2B5EF4-FFF2-40B4-BE49-F238E27FC236}">
                <a16:creationId xmlns:a16="http://schemas.microsoft.com/office/drawing/2014/main" id="{8CDC1024-DB05-7A17-49A0-1A67AE1EA62D}"/>
              </a:ext>
            </a:extLst>
          </p:cNvPr>
          <p:cNvPicPr>
            <a:picLocks noGrp="1" noChangeAspect="1"/>
          </p:cNvPicPr>
          <p:nvPr>
            <p:ph idx="1"/>
          </p:nvPr>
        </p:nvPicPr>
        <p:blipFill>
          <a:blip r:embed="rId3"/>
          <a:stretch>
            <a:fillRect/>
          </a:stretch>
        </p:blipFill>
        <p:spPr>
          <a:xfrm>
            <a:off x="697425" y="1168984"/>
            <a:ext cx="3042568" cy="3042568"/>
          </a:xfrm>
        </p:spPr>
      </p:pic>
      <p:pic>
        <p:nvPicPr>
          <p:cNvPr id="9" name="Picture 8" descr="Android">
            <a:extLst>
              <a:ext uri="{FF2B5EF4-FFF2-40B4-BE49-F238E27FC236}">
                <a16:creationId xmlns:a16="http://schemas.microsoft.com/office/drawing/2014/main" id="{992A72D3-B654-995C-5442-EC69D83ABE0A}"/>
              </a:ext>
            </a:extLst>
          </p:cNvPr>
          <p:cNvPicPr>
            <a:picLocks noChangeAspect="1"/>
          </p:cNvPicPr>
          <p:nvPr/>
        </p:nvPicPr>
        <p:blipFill>
          <a:blip r:embed="rId4"/>
          <a:stretch>
            <a:fillRect/>
          </a:stretch>
        </p:blipFill>
        <p:spPr>
          <a:xfrm>
            <a:off x="2133367" y="4290017"/>
            <a:ext cx="1606625" cy="1799420"/>
          </a:xfrm>
          <a:prstGeom prst="rect">
            <a:avLst/>
          </a:prstGeom>
        </p:spPr>
      </p:pic>
      <p:pic>
        <p:nvPicPr>
          <p:cNvPr id="17" name="Picture 16" descr="iOS">
            <a:extLst>
              <a:ext uri="{FF2B5EF4-FFF2-40B4-BE49-F238E27FC236}">
                <a16:creationId xmlns:a16="http://schemas.microsoft.com/office/drawing/2014/main" id="{F1F6B6BE-D470-9646-1669-0047027C5092}"/>
              </a:ext>
            </a:extLst>
          </p:cNvPr>
          <p:cNvPicPr>
            <a:picLocks noChangeAspect="1"/>
          </p:cNvPicPr>
          <p:nvPr/>
        </p:nvPicPr>
        <p:blipFill>
          <a:blip r:embed="rId5"/>
          <a:stretch>
            <a:fillRect/>
          </a:stretch>
        </p:blipFill>
        <p:spPr>
          <a:xfrm>
            <a:off x="6862528" y="1185100"/>
            <a:ext cx="2065362" cy="1259725"/>
          </a:xfrm>
          <a:prstGeom prst="rect">
            <a:avLst/>
          </a:prstGeom>
        </p:spPr>
      </p:pic>
      <p:pic>
        <p:nvPicPr>
          <p:cNvPr id="19" name="Picture 18" descr="macOS">
            <a:extLst>
              <a:ext uri="{FF2B5EF4-FFF2-40B4-BE49-F238E27FC236}">
                <a16:creationId xmlns:a16="http://schemas.microsoft.com/office/drawing/2014/main" id="{6C579D91-730F-28AE-6EBA-4B2A2950BA00}"/>
              </a:ext>
            </a:extLst>
          </p:cNvPr>
          <p:cNvPicPr>
            <a:picLocks noChangeAspect="1"/>
          </p:cNvPicPr>
          <p:nvPr/>
        </p:nvPicPr>
        <p:blipFill>
          <a:blip r:embed="rId6"/>
          <a:stretch>
            <a:fillRect/>
          </a:stretch>
        </p:blipFill>
        <p:spPr>
          <a:xfrm>
            <a:off x="8074342" y="3895539"/>
            <a:ext cx="2193898" cy="2193898"/>
          </a:xfrm>
          <a:prstGeom prst="rect">
            <a:avLst/>
          </a:prstGeom>
        </p:spPr>
      </p:pic>
      <p:pic>
        <p:nvPicPr>
          <p:cNvPr id="21" name="Picture 20" descr="Linux">
            <a:extLst>
              <a:ext uri="{FF2B5EF4-FFF2-40B4-BE49-F238E27FC236}">
                <a16:creationId xmlns:a16="http://schemas.microsoft.com/office/drawing/2014/main" id="{9F2CD17B-B7AE-4734-9C42-80D47CEBF7AD}"/>
              </a:ext>
            </a:extLst>
          </p:cNvPr>
          <p:cNvPicPr>
            <a:picLocks noChangeAspect="1"/>
          </p:cNvPicPr>
          <p:nvPr/>
        </p:nvPicPr>
        <p:blipFill>
          <a:blip r:embed="rId7"/>
          <a:stretch>
            <a:fillRect/>
          </a:stretch>
        </p:blipFill>
        <p:spPr>
          <a:xfrm>
            <a:off x="4341785" y="2769510"/>
            <a:ext cx="2857500" cy="1752600"/>
          </a:xfrm>
          <a:prstGeom prst="rect">
            <a:avLst/>
          </a:prstGeom>
        </p:spPr>
      </p:pic>
    </p:spTree>
    <p:extLst>
      <p:ext uri="{BB962C8B-B14F-4D97-AF65-F5344CB8AC3E}">
        <p14:creationId xmlns:p14="http://schemas.microsoft.com/office/powerpoint/2010/main" val="3296257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61A9-ECC7-9F8D-8613-82941E03E49C}"/>
              </a:ext>
            </a:extLst>
          </p:cNvPr>
          <p:cNvSpPr>
            <a:spLocks noGrp="1"/>
          </p:cNvSpPr>
          <p:nvPr>
            <p:ph type="title"/>
          </p:nvPr>
        </p:nvSpPr>
        <p:spPr/>
        <p:txBody>
          <a:bodyPr/>
          <a:lstStyle/>
          <a:p>
            <a:r>
              <a:rPr lang="en-GB"/>
              <a:t>A</a:t>
            </a:r>
            <a:r>
              <a:rPr lang="en-AE"/>
              <a:t> call to action</a:t>
            </a:r>
          </a:p>
        </p:txBody>
      </p:sp>
      <p:sp>
        <p:nvSpPr>
          <p:cNvPr id="3" name="Content Placeholder 2">
            <a:extLst>
              <a:ext uri="{FF2B5EF4-FFF2-40B4-BE49-F238E27FC236}">
                <a16:creationId xmlns:a16="http://schemas.microsoft.com/office/drawing/2014/main" id="{52A3B460-2D58-5E6E-C274-1BF91C38410F}"/>
              </a:ext>
            </a:extLst>
          </p:cNvPr>
          <p:cNvSpPr>
            <a:spLocks noGrp="1"/>
          </p:cNvSpPr>
          <p:nvPr>
            <p:ph idx="1"/>
          </p:nvPr>
        </p:nvSpPr>
        <p:spPr/>
        <p:txBody>
          <a:bodyPr/>
          <a:lstStyle/>
          <a:p>
            <a:pPr marL="0" indent="0">
              <a:buNone/>
            </a:pPr>
            <a:r>
              <a:rPr lang="en-GB"/>
              <a:t>Show your support for CSS Speech:</a:t>
            </a:r>
          </a:p>
          <a:p>
            <a:pPr marL="0" indent="0">
              <a:buNone/>
            </a:pPr>
            <a:r>
              <a:rPr lang="en-GB"/>
              <a:t>https://tink.uk/why-we-need-css-speech/</a:t>
            </a:r>
            <a:endParaRPr lang="en-AE"/>
          </a:p>
        </p:txBody>
      </p:sp>
    </p:spTree>
    <p:extLst>
      <p:ext uri="{BB962C8B-B14F-4D97-AF65-F5344CB8AC3E}">
        <p14:creationId xmlns:p14="http://schemas.microsoft.com/office/powerpoint/2010/main" val="104945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D842A05-C789-EF23-30A5-22A13DCCDB49}"/>
              </a:ext>
            </a:extLst>
          </p:cNvPr>
          <p:cNvSpPr>
            <a:spLocks noGrp="1"/>
          </p:cNvSpPr>
          <p:nvPr>
            <p:ph type="ctrTitle"/>
          </p:nvPr>
        </p:nvSpPr>
        <p:spPr/>
        <p:txBody>
          <a:bodyPr/>
          <a:lstStyle/>
          <a:p>
            <a:r>
              <a:rPr lang="en-GB"/>
              <a:t>Thank you!</a:t>
            </a:r>
          </a:p>
        </p:txBody>
      </p:sp>
      <p:sp>
        <p:nvSpPr>
          <p:cNvPr id="16" name="Subtitle 15">
            <a:extLst>
              <a:ext uri="{FF2B5EF4-FFF2-40B4-BE49-F238E27FC236}">
                <a16:creationId xmlns:a16="http://schemas.microsoft.com/office/drawing/2014/main" id="{3DFEF0CA-DF68-616A-32DC-CE4C1654EB66}"/>
              </a:ext>
            </a:extLst>
          </p:cNvPr>
          <p:cNvSpPr>
            <a:spLocks noGrp="1"/>
          </p:cNvSpPr>
          <p:nvPr>
            <p:ph type="subTitle" idx="1"/>
          </p:nvPr>
        </p:nvSpPr>
        <p:spPr>
          <a:xfrm>
            <a:off x="1666874" y="4126686"/>
            <a:ext cx="7417126" cy="1655762"/>
          </a:xfrm>
        </p:spPr>
        <p:txBody>
          <a:bodyPr/>
          <a:lstStyle/>
          <a:p>
            <a:r>
              <a:rPr lang="en-GB"/>
              <a:t>CSS Day, Amsterdam 2023</a:t>
            </a:r>
          </a:p>
        </p:txBody>
      </p:sp>
    </p:spTree>
    <p:extLst>
      <p:ext uri="{BB962C8B-B14F-4D97-AF65-F5344CB8AC3E}">
        <p14:creationId xmlns:p14="http://schemas.microsoft.com/office/powerpoint/2010/main" val="228923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ctrTitle"/>
          </p:nvPr>
        </p:nvSpPr>
        <p:spPr/>
        <p:txBody>
          <a:bodyPr/>
          <a:lstStyle/>
          <a:p>
            <a:r>
              <a:rPr lang="en-AE" dirty="0"/>
              <a:t>Implementation</a:t>
            </a:r>
          </a:p>
        </p:txBody>
      </p:sp>
    </p:spTree>
    <p:extLst>
      <p:ext uri="{BB962C8B-B14F-4D97-AF65-F5344CB8AC3E}">
        <p14:creationId xmlns:p14="http://schemas.microsoft.com/office/powerpoint/2010/main" val="194047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In the cloud</a:t>
            </a:r>
            <a:endParaRPr lang="en-AE"/>
          </a:p>
        </p:txBody>
      </p:sp>
      <p:sp>
        <p:nvSpPr>
          <p:cNvPr id="5" name="Content Placeholder 4">
            <a:extLst>
              <a:ext uri="{FF2B5EF4-FFF2-40B4-BE49-F238E27FC236}">
                <a16:creationId xmlns:a16="http://schemas.microsoft.com/office/drawing/2014/main" id="{354337ED-EE52-0E8C-DF30-0CD87EF3A08C}"/>
              </a:ext>
            </a:extLst>
          </p:cNvPr>
          <p:cNvSpPr>
            <a:spLocks noGrp="1"/>
          </p:cNvSpPr>
          <p:nvPr>
            <p:ph idx="13"/>
          </p:nvPr>
        </p:nvSpPr>
        <p:spPr/>
        <p:txBody>
          <a:bodyPr/>
          <a:lstStyle/>
          <a:p>
            <a:r>
              <a:rPr lang="en-GB"/>
              <a:t>Home assistants</a:t>
            </a:r>
          </a:p>
          <a:p>
            <a:r>
              <a:rPr lang="en-GB"/>
              <a:t>Cloud-based applications</a:t>
            </a:r>
            <a:endParaRPr lang="en-AE"/>
          </a:p>
        </p:txBody>
      </p:sp>
      <p:pic>
        <p:nvPicPr>
          <p:cNvPr id="16" name="Content Placeholder 15" descr="Radio microphone with solid fill">
            <a:extLst>
              <a:ext uri="{FF2B5EF4-FFF2-40B4-BE49-F238E27FC236}">
                <a16:creationId xmlns:a16="http://schemas.microsoft.com/office/drawing/2014/main" id="{50733F9F-C617-E809-2679-AA9AF361B5E3}"/>
              </a:ext>
            </a:extLst>
          </p:cNvPr>
          <p:cNvPicPr>
            <a:picLocks noGrp="1" noChangeAspect="1"/>
          </p:cNvPicPr>
          <p:nvPr>
            <p:ph idx="14"/>
          </p:nvPr>
        </p:nvPicPr>
        <p:blipFill>
          <a:blip r:embed="rId3">
            <a:extLst>
              <a:ext uri="{96DAC541-7B7A-43D3-8B79-37D633B846F1}">
                <asvg:svgBlip xmlns:asvg="http://schemas.microsoft.com/office/drawing/2016/SVG/main" r:embed="rId4"/>
              </a:ext>
            </a:extLst>
          </a:blip>
          <a:stretch>
            <a:fillRect/>
          </a:stretch>
        </p:blipFill>
        <p:spPr>
          <a:xfrm>
            <a:off x="1439999" y="4120738"/>
            <a:ext cx="1405319" cy="1405319"/>
          </a:xfrm>
        </p:spPr>
      </p:pic>
      <p:pic>
        <p:nvPicPr>
          <p:cNvPr id="19" name="Content Placeholder 18" descr="Upload with solid fill">
            <a:extLst>
              <a:ext uri="{FF2B5EF4-FFF2-40B4-BE49-F238E27FC236}">
                <a16:creationId xmlns:a16="http://schemas.microsoft.com/office/drawing/2014/main" id="{12ADE7E9-C1A3-DC3A-E729-955ECE2D858E}"/>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3104878" y="2275616"/>
            <a:ext cx="1845122" cy="1845122"/>
          </a:xfrm>
        </p:spPr>
      </p:pic>
    </p:spTree>
    <p:extLst>
      <p:ext uri="{BB962C8B-B14F-4D97-AF65-F5344CB8AC3E}">
        <p14:creationId xmlns:p14="http://schemas.microsoft.com/office/powerpoint/2010/main" val="388290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On device</a:t>
            </a:r>
            <a:endParaRPr lang="en-AE"/>
          </a:p>
        </p:txBody>
      </p:sp>
      <p:pic>
        <p:nvPicPr>
          <p:cNvPr id="7" name="Content Placeholder 6" descr="Radio microphone with solid fill">
            <a:extLst>
              <a:ext uri="{FF2B5EF4-FFF2-40B4-BE49-F238E27FC236}">
                <a16:creationId xmlns:a16="http://schemas.microsoft.com/office/drawing/2014/main" id="{E90B8FD9-E40E-9A48-7CD5-0B08A8AB663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353335" y="4120738"/>
            <a:ext cx="1441455" cy="1441455"/>
          </a:xfrm>
        </p:spPr>
      </p:pic>
      <p:sp>
        <p:nvSpPr>
          <p:cNvPr id="5" name="Content Placeholder 4">
            <a:extLst>
              <a:ext uri="{FF2B5EF4-FFF2-40B4-BE49-F238E27FC236}">
                <a16:creationId xmlns:a16="http://schemas.microsoft.com/office/drawing/2014/main" id="{1BDBE2AE-888A-87B9-E94C-943913F4C3B9}"/>
              </a:ext>
            </a:extLst>
          </p:cNvPr>
          <p:cNvSpPr>
            <a:spLocks noGrp="1"/>
          </p:cNvSpPr>
          <p:nvPr>
            <p:ph idx="13"/>
          </p:nvPr>
        </p:nvSpPr>
        <p:spPr/>
        <p:txBody>
          <a:bodyPr/>
          <a:lstStyle/>
          <a:p>
            <a:r>
              <a:rPr lang="en-GB"/>
              <a:t>Web readers</a:t>
            </a:r>
          </a:p>
          <a:p>
            <a:r>
              <a:rPr lang="en-GB"/>
              <a:t>Screen readers</a:t>
            </a:r>
            <a:endParaRPr lang="en-AE"/>
          </a:p>
        </p:txBody>
      </p:sp>
      <p:pic>
        <p:nvPicPr>
          <p:cNvPr id="14" name="Content Placeholder 13" descr="Laptop with solid fill">
            <a:extLst>
              <a:ext uri="{FF2B5EF4-FFF2-40B4-BE49-F238E27FC236}">
                <a16:creationId xmlns:a16="http://schemas.microsoft.com/office/drawing/2014/main" id="{CC2DE7F0-F533-16A4-6C5F-D06D2DC1BAD9}"/>
              </a:ext>
            </a:extLst>
          </p:cNvPr>
          <p:cNvPicPr>
            <a:picLocks noGrp="1" noChangeAspect="1"/>
          </p:cNvPicPr>
          <p:nvPr>
            <p:ph idx="14"/>
          </p:nvPr>
        </p:nvPicPr>
        <p:blipFill>
          <a:blip r:embed="rId5">
            <a:extLst>
              <a:ext uri="{96DAC541-7B7A-43D3-8B79-37D633B846F1}">
                <asvg:svgBlip xmlns:asvg="http://schemas.microsoft.com/office/drawing/2016/SVG/main" r:embed="rId6"/>
              </a:ext>
            </a:extLst>
          </a:blip>
          <a:stretch>
            <a:fillRect/>
          </a:stretch>
        </p:blipFill>
        <p:spPr>
          <a:xfrm>
            <a:off x="3036398" y="2472199"/>
            <a:ext cx="1913602" cy="1913602"/>
          </a:xfrm>
        </p:spPr>
      </p:pic>
    </p:spTree>
    <p:extLst>
      <p:ext uri="{BB962C8B-B14F-4D97-AF65-F5344CB8AC3E}">
        <p14:creationId xmlns:p14="http://schemas.microsoft.com/office/powerpoint/2010/main" val="361119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ctrTitle"/>
          </p:nvPr>
        </p:nvSpPr>
        <p:spPr/>
        <p:txBody>
          <a:bodyPr/>
          <a:lstStyle/>
          <a:p>
            <a:r>
              <a:rPr lang="en-GB"/>
              <a:t>Synthetic speech</a:t>
            </a:r>
            <a:endParaRPr lang="en-AE"/>
          </a:p>
        </p:txBody>
      </p:sp>
    </p:spTree>
    <p:extLst>
      <p:ext uri="{BB962C8B-B14F-4D97-AF65-F5344CB8AC3E}">
        <p14:creationId xmlns:p14="http://schemas.microsoft.com/office/powerpoint/2010/main" val="247654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Formant TTS</a:t>
            </a:r>
            <a:endParaRPr lang="en-AE"/>
          </a:p>
        </p:txBody>
      </p:sp>
      <p:sp>
        <p:nvSpPr>
          <p:cNvPr id="4" name="Text Placeholder 3">
            <a:extLst>
              <a:ext uri="{FF2B5EF4-FFF2-40B4-BE49-F238E27FC236}">
                <a16:creationId xmlns:a16="http://schemas.microsoft.com/office/drawing/2014/main" id="{0B7661A7-E280-1642-83FE-AD68414F7787}"/>
              </a:ext>
            </a:extLst>
          </p:cNvPr>
          <p:cNvSpPr>
            <a:spLocks noGrp="1"/>
          </p:cNvSpPr>
          <p:nvPr>
            <p:ph idx="1"/>
          </p:nvPr>
        </p:nvSpPr>
        <p:spPr>
          <a:xfrm>
            <a:off x="1440000" y="1770063"/>
            <a:ext cx="8618400" cy="3075068"/>
          </a:xfrm>
        </p:spPr>
        <p:txBody>
          <a:bodyPr>
            <a:normAutofit/>
          </a:bodyPr>
          <a:lstStyle/>
          <a:p>
            <a:pPr marL="0" indent="0">
              <a:buNone/>
            </a:pPr>
            <a:r>
              <a:rPr lang="en-GB"/>
              <a:t>Formant synthesis is rule based. The acoustic characters of speech are extracted from a voice recording, then programmed as rules for recreating the voice as digital audio.</a:t>
            </a:r>
          </a:p>
          <a:p>
            <a:pPr marL="0" indent="0">
              <a:buNone/>
            </a:pPr>
            <a:endParaRPr lang="en-AE"/>
          </a:p>
        </p:txBody>
      </p:sp>
      <p:pic>
        <p:nvPicPr>
          <p:cNvPr id="3" name="tts-formant">
            <a:hlinkClick r:id="" action="ppaction://media"/>
            <a:extLst>
              <a:ext uri="{FF2B5EF4-FFF2-40B4-BE49-F238E27FC236}">
                <a16:creationId xmlns:a16="http://schemas.microsoft.com/office/drawing/2014/main" id="{90E5680B-3C0A-DF43-3DC5-6B4699DF75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5813" y="1160463"/>
            <a:ext cx="609600" cy="609600"/>
          </a:xfrm>
          <a:prstGeom prst="rect">
            <a:avLst/>
          </a:prstGeom>
        </p:spPr>
      </p:pic>
    </p:spTree>
    <p:extLst>
      <p:ext uri="{BB962C8B-B14F-4D97-AF65-F5344CB8AC3E}">
        <p14:creationId xmlns:p14="http://schemas.microsoft.com/office/powerpoint/2010/main" val="33141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6FA-2082-FDAB-B717-47037BB2D45E}"/>
              </a:ext>
            </a:extLst>
          </p:cNvPr>
          <p:cNvSpPr>
            <a:spLocks noGrp="1"/>
          </p:cNvSpPr>
          <p:nvPr>
            <p:ph type="title"/>
          </p:nvPr>
        </p:nvSpPr>
        <p:spPr/>
        <p:txBody>
          <a:bodyPr/>
          <a:lstStyle/>
          <a:p>
            <a:r>
              <a:rPr lang="en-GB"/>
              <a:t>Concatenative TTS</a:t>
            </a:r>
            <a:endParaRPr lang="en-AE"/>
          </a:p>
        </p:txBody>
      </p:sp>
      <p:sp>
        <p:nvSpPr>
          <p:cNvPr id="4" name="Text Placeholder 3">
            <a:extLst>
              <a:ext uri="{FF2B5EF4-FFF2-40B4-BE49-F238E27FC236}">
                <a16:creationId xmlns:a16="http://schemas.microsoft.com/office/drawing/2014/main" id="{85B3683C-9FE4-2381-0AD0-5BFEC0CEB7E5}"/>
              </a:ext>
            </a:extLst>
          </p:cNvPr>
          <p:cNvSpPr>
            <a:spLocks noGrp="1" noRot="1" noMove="1" noResize="1" noEditPoints="1" noAdjustHandles="1" noChangeArrowheads="1" noChangeShapeType="1"/>
          </p:cNvSpPr>
          <p:nvPr>
            <p:ph idx="1"/>
          </p:nvPr>
        </p:nvSpPr>
        <p:spPr/>
        <p:txBody>
          <a:bodyPr>
            <a:normAutofit/>
          </a:bodyPr>
          <a:lstStyle/>
          <a:p>
            <a:pPr marL="0" indent="0">
              <a:buNone/>
            </a:pPr>
            <a:r>
              <a:rPr lang="en-GB"/>
              <a:t>Concatenative synthesis uses a voice recording that's broken down into tiny chunks. The chunks are then reconstructed from a database to form the synthesized speech.</a:t>
            </a:r>
          </a:p>
          <a:p>
            <a:pPr marL="0" indent="0">
              <a:buNone/>
            </a:pPr>
            <a:endParaRPr lang="en-GB"/>
          </a:p>
          <a:p>
            <a:pPr marL="0" indent="0">
              <a:buNone/>
            </a:pPr>
            <a:endParaRPr lang="en-GB"/>
          </a:p>
          <a:p>
            <a:pPr marL="0" indent="0">
              <a:buNone/>
            </a:pPr>
            <a:endParaRPr lang="en-GB"/>
          </a:p>
        </p:txBody>
      </p:sp>
      <p:pic>
        <p:nvPicPr>
          <p:cNvPr id="3" name="tts-concat">
            <a:hlinkClick r:id="" action="ppaction://media"/>
            <a:extLst>
              <a:ext uri="{FF2B5EF4-FFF2-40B4-BE49-F238E27FC236}">
                <a16:creationId xmlns:a16="http://schemas.microsoft.com/office/drawing/2014/main" id="{E2F3E0CD-8FCF-FA74-6F0B-5913C2A17C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74375" y="1292225"/>
            <a:ext cx="609600" cy="609600"/>
          </a:xfrm>
          <a:prstGeom prst="rect">
            <a:avLst/>
          </a:prstGeom>
        </p:spPr>
      </p:pic>
    </p:spTree>
    <p:extLst>
      <p:ext uri="{BB962C8B-B14F-4D97-AF65-F5344CB8AC3E}">
        <p14:creationId xmlns:p14="http://schemas.microsoft.com/office/powerpoint/2010/main" val="366687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Tetralogical">
      <a:dk1>
        <a:srgbClr val="410065"/>
      </a:dk1>
      <a:lt1>
        <a:srgbClr val="F6F5F3"/>
      </a:lt1>
      <a:dk2>
        <a:srgbClr val="44546A"/>
      </a:dk2>
      <a:lt2>
        <a:srgbClr val="E7E6E6"/>
      </a:lt2>
      <a:accent1>
        <a:srgbClr val="A900C0"/>
      </a:accent1>
      <a:accent2>
        <a:srgbClr val="FF1958"/>
      </a:accent2>
      <a:accent3>
        <a:srgbClr val="E101A0"/>
      </a:accent3>
      <a:accent4>
        <a:srgbClr val="FFC000"/>
      </a:accent4>
      <a:accent5>
        <a:srgbClr val="5B9BD5"/>
      </a:accent5>
      <a:accent6>
        <a:srgbClr val="70AD47"/>
      </a:accent6>
      <a:hlink>
        <a:srgbClr val="0563C1"/>
      </a:hlink>
      <a:folHlink>
        <a:srgbClr val="954F72"/>
      </a:folHlink>
    </a:clrScheme>
    <a:fontScheme name="JetBrains Mono">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ptx" id="{91B855AF-1673-41B0-8D1A-9282F01B2981}" vid="{6C23D74E-3849-499B-A4BF-0D146DA74F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Poppins"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Poppi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Poppins"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Poppi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Template_Training small screen_2022-12-12</Template>
  <TotalTime>18</TotalTime>
  <Words>928</Words>
  <Application>Microsoft Office PowerPoint</Application>
  <PresentationFormat>Widescreen</PresentationFormat>
  <Paragraphs>164</Paragraphs>
  <Slides>38</Slides>
  <Notes>38</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Cousine</vt:lpstr>
      <vt:lpstr>Poppins</vt:lpstr>
      <vt:lpstr>Poppins SemiBold</vt:lpstr>
      <vt:lpstr>Poppins Medium</vt:lpstr>
      <vt:lpstr>Office Theme</vt:lpstr>
      <vt:lpstr>More than words</vt:lpstr>
      <vt:lpstr>Hello!</vt:lpstr>
      <vt:lpstr>Recognition</vt:lpstr>
      <vt:lpstr>Implementation</vt:lpstr>
      <vt:lpstr>In the cloud</vt:lpstr>
      <vt:lpstr>On device</vt:lpstr>
      <vt:lpstr>Synthetic speech</vt:lpstr>
      <vt:lpstr>Formant TTS</vt:lpstr>
      <vt:lpstr>Concatenative TTS</vt:lpstr>
      <vt:lpstr>Parametric TTS</vt:lpstr>
      <vt:lpstr>Neural TTS</vt:lpstr>
      <vt:lpstr>Clones</vt:lpstr>
      <vt:lpstr>In the cloud</vt:lpstr>
      <vt:lpstr>Speech Synthesis Markup Language (SSML)</vt:lpstr>
      <vt:lpstr>The &lt;voice&gt; element</vt:lpstr>
      <vt:lpstr>The &lt;prosody&gt; element</vt:lpstr>
      <vt:lpstr>The &lt;break&gt; element</vt:lpstr>
      <vt:lpstr>The &lt;emphasis&gt; element</vt:lpstr>
      <vt:lpstr>The whole story</vt:lpstr>
      <vt:lpstr>On the web</vt:lpstr>
      <vt:lpstr>The CSS Speech module</vt:lpstr>
      <vt:lpstr>Browser implementations</vt:lpstr>
      <vt:lpstr>Use case 1: web readers</vt:lpstr>
      <vt:lpstr>The voice-family property</vt:lpstr>
      <vt:lpstr>The speak property</vt:lpstr>
      <vt:lpstr>The prosody properties</vt:lpstr>
      <vt:lpstr>The pause properties</vt:lpstr>
      <vt:lpstr>Design outcome 1: better UX</vt:lpstr>
      <vt:lpstr>Use case 2: screen readers</vt:lpstr>
      <vt:lpstr>The &lt;em&gt; element</vt:lpstr>
      <vt:lpstr>The voice-stress property</vt:lpstr>
      <vt:lpstr>Acronyms and initialisms</vt:lpstr>
      <vt:lpstr>The speak-as property</vt:lpstr>
      <vt:lpstr>Design outcome 2: better UX</vt:lpstr>
      <vt:lpstr>CSS Speech polyfill</vt:lpstr>
      <vt:lpstr>A new setting?</vt:lpstr>
      <vt:lpstr>A call to action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Léonie Watson</dc:creator>
  <cp:keywords/>
  <cp:lastModifiedBy>Léonie Watson</cp:lastModifiedBy>
  <cp:revision>1</cp:revision>
  <dcterms:created xsi:type="dcterms:W3CDTF">2023-04-10T16:17:23Z</dcterms:created>
  <dcterms:modified xsi:type="dcterms:W3CDTF">2023-06-08T07:37:11Z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April 2021</vt:lpwstr>
  </property>
</Properties>
</file>